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60" r:id="rId3"/>
    <p:sldId id="278" r:id="rId4"/>
    <p:sldId id="282" r:id="rId5"/>
    <p:sldId id="296" r:id="rId6"/>
    <p:sldId id="300" r:id="rId7"/>
    <p:sldId id="297" r:id="rId8"/>
    <p:sldId id="286" r:id="rId9"/>
    <p:sldId id="298" r:id="rId10"/>
    <p:sldId id="292" r:id="rId11"/>
    <p:sldId id="301" r:id="rId12"/>
    <p:sldId id="281" r:id="rId13"/>
    <p:sldId id="302" r:id="rId14"/>
    <p:sldId id="299" r:id="rId15"/>
    <p:sldId id="303" r:id="rId16"/>
    <p:sldId id="284" r:id="rId17"/>
    <p:sldId id="285" r:id="rId18"/>
    <p:sldId id="287" r:id="rId19"/>
    <p:sldId id="305" r:id="rId20"/>
    <p:sldId id="304" r:id="rId21"/>
    <p:sldId id="294" r:id="rId22"/>
    <p:sldId id="309" r:id="rId23"/>
    <p:sldId id="306" r:id="rId24"/>
    <p:sldId id="311" r:id="rId25"/>
    <p:sldId id="295" r:id="rId26"/>
    <p:sldId id="307" r:id="rId27"/>
    <p:sldId id="316" r:id="rId28"/>
    <p:sldId id="289" r:id="rId29"/>
    <p:sldId id="308" r:id="rId30"/>
    <p:sldId id="313" r:id="rId31"/>
    <p:sldId id="315" r:id="rId32"/>
    <p:sldId id="317" r:id="rId33"/>
    <p:sldId id="318" r:id="rId34"/>
    <p:sldId id="290" r:id="rId35"/>
    <p:sldId id="312" r:id="rId36"/>
    <p:sldId id="293" r:id="rId37"/>
    <p:sldId id="273" r:id="rId38"/>
  </p:sldIdLst>
  <p:sldSz cx="9144000" cy="6858000" type="screen4x3"/>
  <p:notesSz cx="6807200" cy="99393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DFDFD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98" autoAdjust="0"/>
  </p:normalViewPr>
  <p:slideViewPr>
    <p:cSldViewPr>
      <p:cViewPr varScale="1">
        <p:scale>
          <a:sx n="63" d="100"/>
          <a:sy n="63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7BB14-8482-4AE2-A084-A1A3E9FBF45C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179DC8D-B270-42D8-AD6F-6676856E0A42}">
      <dgm:prSet phldrT="[Texto]"/>
      <dgm:spPr/>
      <dgm:t>
        <a:bodyPr/>
        <a:lstStyle/>
        <a:p>
          <a:r>
            <a:rPr lang="en-US" dirty="0" err="1"/>
            <a:t>Princípios</a:t>
          </a:r>
          <a:endParaRPr lang="pt-BR" dirty="0"/>
        </a:p>
      </dgm:t>
    </dgm:pt>
    <dgm:pt modelId="{85FD89F2-6C59-4E61-84B7-97AFD922E147}" type="parTrans" cxnId="{88A08CB2-DB7D-4EB7-93A9-BD4E891EA179}">
      <dgm:prSet/>
      <dgm:spPr/>
      <dgm:t>
        <a:bodyPr/>
        <a:lstStyle/>
        <a:p>
          <a:endParaRPr lang="pt-BR"/>
        </a:p>
      </dgm:t>
    </dgm:pt>
    <dgm:pt modelId="{76E2A878-AEF8-4013-8841-859D4B56B24A}" type="sibTrans" cxnId="{88A08CB2-DB7D-4EB7-93A9-BD4E891EA179}">
      <dgm:prSet/>
      <dgm:spPr/>
      <dgm:t>
        <a:bodyPr/>
        <a:lstStyle/>
        <a:p>
          <a:endParaRPr lang="pt-BR"/>
        </a:p>
      </dgm:t>
    </dgm:pt>
    <dgm:pt modelId="{7E597460-09CF-47D0-98D6-E1554AA6067C}">
      <dgm:prSet phldrT="[Texto]"/>
      <dgm:spPr/>
      <dgm:t>
        <a:bodyPr/>
        <a:lstStyle/>
        <a:p>
          <a:r>
            <a:rPr lang="en-US" dirty="0" err="1"/>
            <a:t>Transparência</a:t>
          </a:r>
          <a:endParaRPr lang="pt-BR" dirty="0"/>
        </a:p>
      </dgm:t>
    </dgm:pt>
    <dgm:pt modelId="{91A27215-DD44-48C8-8DEB-C548E4071CB4}" type="parTrans" cxnId="{AF05E32D-85E2-4002-ACCD-EBE64BA686D6}">
      <dgm:prSet/>
      <dgm:spPr/>
      <dgm:t>
        <a:bodyPr/>
        <a:lstStyle/>
        <a:p>
          <a:endParaRPr lang="pt-BR"/>
        </a:p>
      </dgm:t>
    </dgm:pt>
    <dgm:pt modelId="{14BE7763-4D00-4B88-A787-D3FDD0DDB1B4}" type="sibTrans" cxnId="{AF05E32D-85E2-4002-ACCD-EBE64BA686D6}">
      <dgm:prSet/>
      <dgm:spPr/>
      <dgm:t>
        <a:bodyPr/>
        <a:lstStyle/>
        <a:p>
          <a:endParaRPr lang="pt-BR"/>
        </a:p>
      </dgm:t>
    </dgm:pt>
    <dgm:pt modelId="{00D16591-A7B3-4943-9A81-29EC8C4DA4E9}">
      <dgm:prSet phldrT="[Texto]"/>
      <dgm:spPr/>
      <dgm:t>
        <a:bodyPr/>
        <a:lstStyle/>
        <a:p>
          <a:r>
            <a:rPr lang="en-US" dirty="0" err="1"/>
            <a:t>Ativa</a:t>
          </a:r>
          <a:r>
            <a:rPr lang="en-US" dirty="0"/>
            <a:t>; </a:t>
          </a:r>
          <a:r>
            <a:rPr lang="en-US" dirty="0" err="1"/>
            <a:t>Passiva</a:t>
          </a:r>
          <a:endParaRPr lang="pt-BR" dirty="0"/>
        </a:p>
      </dgm:t>
    </dgm:pt>
    <dgm:pt modelId="{78DF4008-F780-42A3-8699-FA7F32B71FAA}" type="parTrans" cxnId="{49668B96-CAA8-47C6-A3F8-F7745D378B04}">
      <dgm:prSet/>
      <dgm:spPr/>
      <dgm:t>
        <a:bodyPr/>
        <a:lstStyle/>
        <a:p>
          <a:endParaRPr lang="pt-BR"/>
        </a:p>
      </dgm:t>
    </dgm:pt>
    <dgm:pt modelId="{3A72F1BD-EBAA-4855-87C3-826AD2278427}" type="sibTrans" cxnId="{49668B96-CAA8-47C6-A3F8-F7745D378B04}">
      <dgm:prSet/>
      <dgm:spPr/>
      <dgm:t>
        <a:bodyPr/>
        <a:lstStyle/>
        <a:p>
          <a:endParaRPr lang="pt-BR"/>
        </a:p>
      </dgm:t>
    </dgm:pt>
    <dgm:pt modelId="{6FA5B2F5-7AD7-41F4-BBB2-C6ABD6DFBC53}">
      <dgm:prSet phldrT="[Texto]"/>
      <dgm:spPr/>
      <dgm:t>
        <a:bodyPr/>
        <a:lstStyle/>
        <a:p>
          <a:r>
            <a:rPr lang="en-US" dirty="0" err="1"/>
            <a:t>Participação</a:t>
          </a:r>
          <a:r>
            <a:rPr lang="en-US" dirty="0"/>
            <a:t> Social</a:t>
          </a:r>
          <a:endParaRPr lang="pt-BR" dirty="0"/>
        </a:p>
      </dgm:t>
    </dgm:pt>
    <dgm:pt modelId="{5A2FA021-930F-44D3-B086-3CA1EC0D703B}" type="parTrans" cxnId="{084FCA45-AE12-408E-8CCE-2176AB86574E}">
      <dgm:prSet/>
      <dgm:spPr/>
      <dgm:t>
        <a:bodyPr/>
        <a:lstStyle/>
        <a:p>
          <a:endParaRPr lang="pt-BR"/>
        </a:p>
      </dgm:t>
    </dgm:pt>
    <dgm:pt modelId="{910F1358-7F4F-4748-B176-1CAE3FBFF161}" type="sibTrans" cxnId="{084FCA45-AE12-408E-8CCE-2176AB86574E}">
      <dgm:prSet/>
      <dgm:spPr/>
      <dgm:t>
        <a:bodyPr/>
        <a:lstStyle/>
        <a:p>
          <a:endParaRPr lang="pt-BR"/>
        </a:p>
      </dgm:t>
    </dgm:pt>
    <dgm:pt modelId="{9AC89B3E-2D0A-41A6-9BF4-A1008C1CAE31}">
      <dgm:prSet phldrT="[Texto]"/>
      <dgm:spPr/>
      <dgm:t>
        <a:bodyPr/>
        <a:lstStyle/>
        <a:p>
          <a:r>
            <a:rPr lang="en-US" dirty="0" err="1"/>
            <a:t>Sociedade</a:t>
          </a:r>
          <a:r>
            <a:rPr lang="en-US" dirty="0"/>
            <a:t> </a:t>
          </a:r>
          <a:r>
            <a:rPr lang="en-US" dirty="0" err="1"/>
            <a:t>informada</a:t>
          </a:r>
          <a:r>
            <a:rPr lang="en-US" dirty="0"/>
            <a:t> e </a:t>
          </a:r>
          <a:r>
            <a:rPr lang="en-US" dirty="0" err="1"/>
            <a:t>envolvida</a:t>
          </a:r>
          <a:endParaRPr lang="pt-BR" dirty="0"/>
        </a:p>
      </dgm:t>
    </dgm:pt>
    <dgm:pt modelId="{94F51871-F706-4A46-AACE-5CD3586D0D23}" type="parTrans" cxnId="{76F9D4D8-7049-48D7-B1B2-1FEA90DEC4DF}">
      <dgm:prSet/>
      <dgm:spPr/>
      <dgm:t>
        <a:bodyPr/>
        <a:lstStyle/>
        <a:p>
          <a:endParaRPr lang="pt-BR"/>
        </a:p>
      </dgm:t>
    </dgm:pt>
    <dgm:pt modelId="{3A3460CE-99B9-4BDA-AB6D-6C6C9E32265F}" type="sibTrans" cxnId="{76F9D4D8-7049-48D7-B1B2-1FEA90DEC4DF}">
      <dgm:prSet/>
      <dgm:spPr/>
      <dgm:t>
        <a:bodyPr/>
        <a:lstStyle/>
        <a:p>
          <a:endParaRPr lang="pt-BR"/>
        </a:p>
      </dgm:t>
    </dgm:pt>
    <dgm:pt modelId="{E7DF1330-DDEC-44CC-A3F6-A4C6080DE912}">
      <dgm:prSet phldrT="[Texto]"/>
      <dgm:spPr/>
      <dgm:t>
        <a:bodyPr/>
        <a:lstStyle/>
        <a:p>
          <a:r>
            <a:rPr lang="en-US" dirty="0" err="1"/>
            <a:t>Prestação</a:t>
          </a:r>
          <a:r>
            <a:rPr lang="en-US" dirty="0"/>
            <a:t> de </a:t>
          </a:r>
          <a:r>
            <a:rPr lang="en-US" dirty="0" err="1"/>
            <a:t>Contas</a:t>
          </a:r>
          <a:endParaRPr lang="pt-BR" dirty="0"/>
        </a:p>
      </dgm:t>
    </dgm:pt>
    <dgm:pt modelId="{854786BA-47B5-46B5-8D02-622BBDE480A6}" type="parTrans" cxnId="{F2CB16F8-197D-42D6-9807-C5D4D1AD2788}">
      <dgm:prSet/>
      <dgm:spPr/>
      <dgm:t>
        <a:bodyPr/>
        <a:lstStyle/>
        <a:p>
          <a:endParaRPr lang="pt-BR"/>
        </a:p>
      </dgm:t>
    </dgm:pt>
    <dgm:pt modelId="{11E8EFD9-F6ED-4B4C-B96D-C23B13D47F0E}" type="sibTrans" cxnId="{F2CB16F8-197D-42D6-9807-C5D4D1AD2788}">
      <dgm:prSet/>
      <dgm:spPr/>
      <dgm:t>
        <a:bodyPr/>
        <a:lstStyle/>
        <a:p>
          <a:endParaRPr lang="pt-BR"/>
        </a:p>
      </dgm:t>
    </dgm:pt>
    <dgm:pt modelId="{BE6C5BB3-9C72-41FD-8373-6FD91B579A24}">
      <dgm:prSet phldrT="[Texto]"/>
      <dgm:spPr/>
      <dgm:t>
        <a:bodyPr/>
        <a:lstStyle/>
        <a:p>
          <a:r>
            <a:rPr lang="en-US" dirty="0" err="1"/>
            <a:t>Presta</a:t>
          </a:r>
          <a:r>
            <a:rPr lang="en-US" dirty="0"/>
            <a:t> </a:t>
          </a:r>
          <a:r>
            <a:rPr lang="en-US" dirty="0" err="1"/>
            <a:t>contas</a:t>
          </a:r>
          <a:r>
            <a:rPr lang="en-US" dirty="0"/>
            <a:t>; </a:t>
          </a:r>
          <a:r>
            <a:rPr lang="en-US" dirty="0" err="1"/>
            <a:t>responde</a:t>
          </a:r>
          <a:r>
            <a:rPr lang="en-US" dirty="0"/>
            <a:t> </a:t>
          </a:r>
          <a:r>
            <a:rPr lang="en-US" dirty="0" err="1"/>
            <a:t>dúvidas</a:t>
          </a:r>
          <a:r>
            <a:rPr lang="en-US" dirty="0"/>
            <a:t> e </a:t>
          </a:r>
          <a:r>
            <a:rPr lang="en-US" dirty="0" err="1"/>
            <a:t>justifica</a:t>
          </a:r>
          <a:r>
            <a:rPr lang="en-US" dirty="0"/>
            <a:t> </a:t>
          </a:r>
          <a:r>
            <a:rPr lang="en-US" dirty="0" err="1"/>
            <a:t>suas</a:t>
          </a:r>
          <a:r>
            <a:rPr lang="en-US" dirty="0"/>
            <a:t> </a:t>
          </a:r>
          <a:r>
            <a:rPr lang="en-US" dirty="0" err="1"/>
            <a:t>ações</a:t>
          </a:r>
          <a:endParaRPr lang="pt-BR" dirty="0"/>
        </a:p>
      </dgm:t>
    </dgm:pt>
    <dgm:pt modelId="{301268A4-7B50-424F-84C6-B14AC5226E75}" type="parTrans" cxnId="{8AC9D714-712B-420D-84BF-799472743058}">
      <dgm:prSet/>
      <dgm:spPr/>
      <dgm:t>
        <a:bodyPr/>
        <a:lstStyle/>
        <a:p>
          <a:endParaRPr lang="pt-BR"/>
        </a:p>
      </dgm:t>
    </dgm:pt>
    <dgm:pt modelId="{B539D085-E382-4EE0-AB31-6F41796CEA44}" type="sibTrans" cxnId="{8AC9D714-712B-420D-84BF-799472743058}">
      <dgm:prSet/>
      <dgm:spPr/>
      <dgm:t>
        <a:bodyPr/>
        <a:lstStyle/>
        <a:p>
          <a:endParaRPr lang="pt-BR"/>
        </a:p>
      </dgm:t>
    </dgm:pt>
    <dgm:pt modelId="{72D030B6-63E6-4DE6-B232-87468209DBDE}" type="pres">
      <dgm:prSet presAssocID="{A417BB14-8482-4AE2-A084-A1A3E9FBF45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A86A280-3661-4328-921D-B4E8527BE64C}" type="pres">
      <dgm:prSet presAssocID="{3179DC8D-B270-42D8-AD6F-6676856E0A42}" presName="root1" presStyleCnt="0"/>
      <dgm:spPr/>
    </dgm:pt>
    <dgm:pt modelId="{5350F9B5-F08A-42EB-BD65-9807A84B81FA}" type="pres">
      <dgm:prSet presAssocID="{3179DC8D-B270-42D8-AD6F-6676856E0A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7E7E9CE-1211-407B-8345-03DB4F780923}" type="pres">
      <dgm:prSet presAssocID="{3179DC8D-B270-42D8-AD6F-6676856E0A42}" presName="level2hierChild" presStyleCnt="0"/>
      <dgm:spPr/>
    </dgm:pt>
    <dgm:pt modelId="{CE70554F-7321-4A07-A3B7-E65F7113CA7F}" type="pres">
      <dgm:prSet presAssocID="{91A27215-DD44-48C8-8DEB-C548E4071CB4}" presName="conn2-1" presStyleLbl="parChTrans1D2" presStyleIdx="0" presStyleCnt="3"/>
      <dgm:spPr/>
      <dgm:t>
        <a:bodyPr/>
        <a:lstStyle/>
        <a:p>
          <a:endParaRPr lang="pt-BR"/>
        </a:p>
      </dgm:t>
    </dgm:pt>
    <dgm:pt modelId="{CAC26063-1A88-462B-B8E1-0448083C03FF}" type="pres">
      <dgm:prSet presAssocID="{91A27215-DD44-48C8-8DEB-C548E4071CB4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A3A919B-4E8E-4923-BC27-9C106B8218FF}" type="pres">
      <dgm:prSet presAssocID="{7E597460-09CF-47D0-98D6-E1554AA6067C}" presName="root2" presStyleCnt="0"/>
      <dgm:spPr/>
    </dgm:pt>
    <dgm:pt modelId="{B744973E-0259-4750-8B8E-9056D89A949F}" type="pres">
      <dgm:prSet presAssocID="{7E597460-09CF-47D0-98D6-E1554AA6067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312D2C-8B0A-4D88-943E-922536470606}" type="pres">
      <dgm:prSet presAssocID="{7E597460-09CF-47D0-98D6-E1554AA6067C}" presName="level3hierChild" presStyleCnt="0"/>
      <dgm:spPr/>
    </dgm:pt>
    <dgm:pt modelId="{61588161-D629-431E-8D05-E67992C312D7}" type="pres">
      <dgm:prSet presAssocID="{78DF4008-F780-42A3-8699-FA7F32B71FAA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CDF2B2DD-2C36-4128-8E22-88700FBAAB07}" type="pres">
      <dgm:prSet presAssocID="{78DF4008-F780-42A3-8699-FA7F32B71FAA}" presName="connTx" presStyleLbl="parChTrans1D3" presStyleIdx="0" presStyleCnt="3"/>
      <dgm:spPr/>
      <dgm:t>
        <a:bodyPr/>
        <a:lstStyle/>
        <a:p>
          <a:endParaRPr lang="pt-BR"/>
        </a:p>
      </dgm:t>
    </dgm:pt>
    <dgm:pt modelId="{11531D6E-1509-44DD-86FF-CEC9274677F2}" type="pres">
      <dgm:prSet presAssocID="{00D16591-A7B3-4943-9A81-29EC8C4DA4E9}" presName="root2" presStyleCnt="0"/>
      <dgm:spPr/>
    </dgm:pt>
    <dgm:pt modelId="{96DE8E45-CC3A-4DF2-A653-4531841F962C}" type="pres">
      <dgm:prSet presAssocID="{00D16591-A7B3-4943-9A81-29EC8C4DA4E9}" presName="LevelTwoTextNode" presStyleLbl="node3" presStyleIdx="0" presStyleCnt="3" custScaleX="129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9925566-5FD1-40F7-81E7-CA97A569CC18}" type="pres">
      <dgm:prSet presAssocID="{00D16591-A7B3-4943-9A81-29EC8C4DA4E9}" presName="level3hierChild" presStyleCnt="0"/>
      <dgm:spPr/>
    </dgm:pt>
    <dgm:pt modelId="{BF122699-739C-4AAB-A94E-CAB91801F85D}" type="pres">
      <dgm:prSet presAssocID="{5A2FA021-930F-44D3-B086-3CA1EC0D703B}" presName="conn2-1" presStyleLbl="parChTrans1D2" presStyleIdx="1" presStyleCnt="3"/>
      <dgm:spPr/>
      <dgm:t>
        <a:bodyPr/>
        <a:lstStyle/>
        <a:p>
          <a:endParaRPr lang="pt-BR"/>
        </a:p>
      </dgm:t>
    </dgm:pt>
    <dgm:pt modelId="{FDE83BD1-C7D4-4A35-9249-1EBA15E84E2B}" type="pres">
      <dgm:prSet presAssocID="{5A2FA021-930F-44D3-B086-3CA1EC0D703B}" presName="connTx" presStyleLbl="parChTrans1D2" presStyleIdx="1" presStyleCnt="3"/>
      <dgm:spPr/>
      <dgm:t>
        <a:bodyPr/>
        <a:lstStyle/>
        <a:p>
          <a:endParaRPr lang="pt-BR"/>
        </a:p>
      </dgm:t>
    </dgm:pt>
    <dgm:pt modelId="{3E23910D-323A-47F7-81C4-A9BAB2260400}" type="pres">
      <dgm:prSet presAssocID="{6FA5B2F5-7AD7-41F4-BBB2-C6ABD6DFBC53}" presName="root2" presStyleCnt="0"/>
      <dgm:spPr/>
    </dgm:pt>
    <dgm:pt modelId="{1513EF1D-096D-46F7-98DF-F04124C86C0E}" type="pres">
      <dgm:prSet presAssocID="{6FA5B2F5-7AD7-41F4-BBB2-C6ABD6DFBC5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E57680-5762-4A49-83E8-25885D353222}" type="pres">
      <dgm:prSet presAssocID="{6FA5B2F5-7AD7-41F4-BBB2-C6ABD6DFBC53}" presName="level3hierChild" presStyleCnt="0"/>
      <dgm:spPr/>
    </dgm:pt>
    <dgm:pt modelId="{BFF07E56-0126-4B13-8595-4F6027051DDD}" type="pres">
      <dgm:prSet presAssocID="{94F51871-F706-4A46-AACE-5CD3586D0D23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98B46436-0CB8-41EF-9D83-CA860AD9ECDA}" type="pres">
      <dgm:prSet presAssocID="{94F51871-F706-4A46-AACE-5CD3586D0D23}" presName="connTx" presStyleLbl="parChTrans1D3" presStyleIdx="1" presStyleCnt="3"/>
      <dgm:spPr/>
      <dgm:t>
        <a:bodyPr/>
        <a:lstStyle/>
        <a:p>
          <a:endParaRPr lang="pt-BR"/>
        </a:p>
      </dgm:t>
    </dgm:pt>
    <dgm:pt modelId="{17BF83C1-6098-4CC1-956F-09550A0E2B9C}" type="pres">
      <dgm:prSet presAssocID="{9AC89B3E-2D0A-41A6-9BF4-A1008C1CAE31}" presName="root2" presStyleCnt="0"/>
      <dgm:spPr/>
    </dgm:pt>
    <dgm:pt modelId="{9EEADC55-EFED-40A7-B91C-D735E8500198}" type="pres">
      <dgm:prSet presAssocID="{9AC89B3E-2D0A-41A6-9BF4-A1008C1CAE31}" presName="LevelTwoTextNode" presStyleLbl="node3" presStyleIdx="1" presStyleCnt="3" custScaleX="129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E9C4E2-DE5B-4D8C-8126-ADDFBE63ED59}" type="pres">
      <dgm:prSet presAssocID="{9AC89B3E-2D0A-41A6-9BF4-A1008C1CAE31}" presName="level3hierChild" presStyleCnt="0"/>
      <dgm:spPr/>
    </dgm:pt>
    <dgm:pt modelId="{8DE5BE28-2C8D-4725-8846-77F8ADA1686D}" type="pres">
      <dgm:prSet presAssocID="{854786BA-47B5-46B5-8D02-622BBDE480A6}" presName="conn2-1" presStyleLbl="parChTrans1D2" presStyleIdx="2" presStyleCnt="3"/>
      <dgm:spPr/>
      <dgm:t>
        <a:bodyPr/>
        <a:lstStyle/>
        <a:p>
          <a:endParaRPr lang="pt-BR"/>
        </a:p>
      </dgm:t>
    </dgm:pt>
    <dgm:pt modelId="{47F8B22E-586E-4CAD-8D45-F31465F8EE65}" type="pres">
      <dgm:prSet presAssocID="{854786BA-47B5-46B5-8D02-622BBDE480A6}" presName="connTx" presStyleLbl="parChTrans1D2" presStyleIdx="2" presStyleCnt="3"/>
      <dgm:spPr/>
      <dgm:t>
        <a:bodyPr/>
        <a:lstStyle/>
        <a:p>
          <a:endParaRPr lang="pt-BR"/>
        </a:p>
      </dgm:t>
    </dgm:pt>
    <dgm:pt modelId="{D696C1BF-6CD0-4016-BB48-E634EC6476EA}" type="pres">
      <dgm:prSet presAssocID="{E7DF1330-DDEC-44CC-A3F6-A4C6080DE912}" presName="root2" presStyleCnt="0"/>
      <dgm:spPr/>
    </dgm:pt>
    <dgm:pt modelId="{D60B8CAF-77CE-43BD-A81C-215ABB5C3272}" type="pres">
      <dgm:prSet presAssocID="{E7DF1330-DDEC-44CC-A3F6-A4C6080DE91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96E7C4-D2AC-4391-9D17-A1C5978915B7}" type="pres">
      <dgm:prSet presAssocID="{E7DF1330-DDEC-44CC-A3F6-A4C6080DE912}" presName="level3hierChild" presStyleCnt="0"/>
      <dgm:spPr/>
    </dgm:pt>
    <dgm:pt modelId="{A902E44B-7B0F-47C2-9CD8-70B66E4DAAD6}" type="pres">
      <dgm:prSet presAssocID="{301268A4-7B50-424F-84C6-B14AC5226E75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5ED06AE8-6416-4288-9E35-348D7492500C}" type="pres">
      <dgm:prSet presAssocID="{301268A4-7B50-424F-84C6-B14AC5226E75}" presName="connTx" presStyleLbl="parChTrans1D3" presStyleIdx="2" presStyleCnt="3"/>
      <dgm:spPr/>
      <dgm:t>
        <a:bodyPr/>
        <a:lstStyle/>
        <a:p>
          <a:endParaRPr lang="pt-BR"/>
        </a:p>
      </dgm:t>
    </dgm:pt>
    <dgm:pt modelId="{EDF28838-D75C-421A-8465-165319367E39}" type="pres">
      <dgm:prSet presAssocID="{BE6C5BB3-9C72-41FD-8373-6FD91B579A24}" presName="root2" presStyleCnt="0"/>
      <dgm:spPr/>
    </dgm:pt>
    <dgm:pt modelId="{61B3CA1D-F0D5-4C45-AEA0-031E4866D675}" type="pres">
      <dgm:prSet presAssocID="{BE6C5BB3-9C72-41FD-8373-6FD91B579A24}" presName="LevelTwoTextNode" presStyleLbl="node3" presStyleIdx="2" presStyleCnt="3" custScaleX="12948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4771134-8A2E-4C83-A12B-6636081145DE}" type="pres">
      <dgm:prSet presAssocID="{BE6C5BB3-9C72-41FD-8373-6FD91B579A24}" presName="level3hierChild" presStyleCnt="0"/>
      <dgm:spPr/>
    </dgm:pt>
  </dgm:ptLst>
  <dgm:cxnLst>
    <dgm:cxn modelId="{B0E02989-D459-46CB-A2E1-942860E16F9E}" type="presOf" srcId="{E7DF1330-DDEC-44CC-A3F6-A4C6080DE912}" destId="{D60B8CAF-77CE-43BD-A81C-215ABB5C3272}" srcOrd="0" destOrd="0" presId="urn:microsoft.com/office/officeart/2005/8/layout/hierarchy2"/>
    <dgm:cxn modelId="{8AC9D714-712B-420D-84BF-799472743058}" srcId="{E7DF1330-DDEC-44CC-A3F6-A4C6080DE912}" destId="{BE6C5BB3-9C72-41FD-8373-6FD91B579A24}" srcOrd="0" destOrd="0" parTransId="{301268A4-7B50-424F-84C6-B14AC5226E75}" sibTransId="{B539D085-E382-4EE0-AB31-6F41796CEA44}"/>
    <dgm:cxn modelId="{AF05E32D-85E2-4002-ACCD-EBE64BA686D6}" srcId="{3179DC8D-B270-42D8-AD6F-6676856E0A42}" destId="{7E597460-09CF-47D0-98D6-E1554AA6067C}" srcOrd="0" destOrd="0" parTransId="{91A27215-DD44-48C8-8DEB-C548E4071CB4}" sibTransId="{14BE7763-4D00-4B88-A787-D3FDD0DDB1B4}"/>
    <dgm:cxn modelId="{A57DF1A4-D253-46EA-B82A-367CAA7CB576}" type="presOf" srcId="{5A2FA021-930F-44D3-B086-3CA1EC0D703B}" destId="{FDE83BD1-C7D4-4A35-9249-1EBA15E84E2B}" srcOrd="1" destOrd="0" presId="urn:microsoft.com/office/officeart/2005/8/layout/hierarchy2"/>
    <dgm:cxn modelId="{3A25F3DA-64A3-43B0-890C-1DEAAA0FC19C}" type="presOf" srcId="{3179DC8D-B270-42D8-AD6F-6676856E0A42}" destId="{5350F9B5-F08A-42EB-BD65-9807A84B81FA}" srcOrd="0" destOrd="0" presId="urn:microsoft.com/office/officeart/2005/8/layout/hierarchy2"/>
    <dgm:cxn modelId="{084FCA45-AE12-408E-8CCE-2176AB86574E}" srcId="{3179DC8D-B270-42D8-AD6F-6676856E0A42}" destId="{6FA5B2F5-7AD7-41F4-BBB2-C6ABD6DFBC53}" srcOrd="1" destOrd="0" parTransId="{5A2FA021-930F-44D3-B086-3CA1EC0D703B}" sibTransId="{910F1358-7F4F-4748-B176-1CAE3FBFF161}"/>
    <dgm:cxn modelId="{31ECC282-E7BA-4F37-AC8E-AA38B8699C8C}" type="presOf" srcId="{91A27215-DD44-48C8-8DEB-C548E4071CB4}" destId="{CAC26063-1A88-462B-B8E1-0448083C03FF}" srcOrd="1" destOrd="0" presId="urn:microsoft.com/office/officeart/2005/8/layout/hierarchy2"/>
    <dgm:cxn modelId="{97EA494E-AAF4-428E-8F69-5B8C4560C1FC}" type="presOf" srcId="{78DF4008-F780-42A3-8699-FA7F32B71FAA}" destId="{CDF2B2DD-2C36-4128-8E22-88700FBAAB07}" srcOrd="1" destOrd="0" presId="urn:microsoft.com/office/officeart/2005/8/layout/hierarchy2"/>
    <dgm:cxn modelId="{B2E43507-6983-4BF1-929B-8F3A25358E27}" type="presOf" srcId="{854786BA-47B5-46B5-8D02-622BBDE480A6}" destId="{8DE5BE28-2C8D-4725-8846-77F8ADA1686D}" srcOrd="0" destOrd="0" presId="urn:microsoft.com/office/officeart/2005/8/layout/hierarchy2"/>
    <dgm:cxn modelId="{F2CB16F8-197D-42D6-9807-C5D4D1AD2788}" srcId="{3179DC8D-B270-42D8-AD6F-6676856E0A42}" destId="{E7DF1330-DDEC-44CC-A3F6-A4C6080DE912}" srcOrd="2" destOrd="0" parTransId="{854786BA-47B5-46B5-8D02-622BBDE480A6}" sibTransId="{11E8EFD9-F6ED-4B4C-B96D-C23B13D47F0E}"/>
    <dgm:cxn modelId="{AE196613-6424-4B16-832E-232A83239F1F}" type="presOf" srcId="{00D16591-A7B3-4943-9A81-29EC8C4DA4E9}" destId="{96DE8E45-CC3A-4DF2-A653-4531841F962C}" srcOrd="0" destOrd="0" presId="urn:microsoft.com/office/officeart/2005/8/layout/hierarchy2"/>
    <dgm:cxn modelId="{F05C37A6-CD4D-4A8E-905C-A45931F7857B}" type="presOf" srcId="{78DF4008-F780-42A3-8699-FA7F32B71FAA}" destId="{61588161-D629-431E-8D05-E67992C312D7}" srcOrd="0" destOrd="0" presId="urn:microsoft.com/office/officeart/2005/8/layout/hierarchy2"/>
    <dgm:cxn modelId="{A0BCCDFA-C481-48CF-856B-20D683F10B0E}" type="presOf" srcId="{A417BB14-8482-4AE2-A084-A1A3E9FBF45C}" destId="{72D030B6-63E6-4DE6-B232-87468209DBDE}" srcOrd="0" destOrd="0" presId="urn:microsoft.com/office/officeart/2005/8/layout/hierarchy2"/>
    <dgm:cxn modelId="{6FFFEB59-845F-4072-8CFB-560A671A6850}" type="presOf" srcId="{94F51871-F706-4A46-AACE-5CD3586D0D23}" destId="{BFF07E56-0126-4B13-8595-4F6027051DDD}" srcOrd="0" destOrd="0" presId="urn:microsoft.com/office/officeart/2005/8/layout/hierarchy2"/>
    <dgm:cxn modelId="{E2D487F4-57C8-4D0A-8A94-ECD8E23A1C4A}" type="presOf" srcId="{9AC89B3E-2D0A-41A6-9BF4-A1008C1CAE31}" destId="{9EEADC55-EFED-40A7-B91C-D735E8500198}" srcOrd="0" destOrd="0" presId="urn:microsoft.com/office/officeart/2005/8/layout/hierarchy2"/>
    <dgm:cxn modelId="{62D00D02-74CA-44AA-86E9-74BF7D62BE08}" type="presOf" srcId="{301268A4-7B50-424F-84C6-B14AC5226E75}" destId="{5ED06AE8-6416-4288-9E35-348D7492500C}" srcOrd="1" destOrd="0" presId="urn:microsoft.com/office/officeart/2005/8/layout/hierarchy2"/>
    <dgm:cxn modelId="{D7AD3F8F-4EC9-4A29-A98A-25F7F1E89B8A}" type="presOf" srcId="{854786BA-47B5-46B5-8D02-622BBDE480A6}" destId="{47F8B22E-586E-4CAD-8D45-F31465F8EE65}" srcOrd="1" destOrd="0" presId="urn:microsoft.com/office/officeart/2005/8/layout/hierarchy2"/>
    <dgm:cxn modelId="{C027C62F-85B4-4B57-B39C-34F5FFE6D8A1}" type="presOf" srcId="{94F51871-F706-4A46-AACE-5CD3586D0D23}" destId="{98B46436-0CB8-41EF-9D83-CA860AD9ECDA}" srcOrd="1" destOrd="0" presId="urn:microsoft.com/office/officeart/2005/8/layout/hierarchy2"/>
    <dgm:cxn modelId="{BA96995D-C869-4E3F-81B2-1BE547148F4C}" type="presOf" srcId="{301268A4-7B50-424F-84C6-B14AC5226E75}" destId="{A902E44B-7B0F-47C2-9CD8-70B66E4DAAD6}" srcOrd="0" destOrd="0" presId="urn:microsoft.com/office/officeart/2005/8/layout/hierarchy2"/>
    <dgm:cxn modelId="{49668B96-CAA8-47C6-A3F8-F7745D378B04}" srcId="{7E597460-09CF-47D0-98D6-E1554AA6067C}" destId="{00D16591-A7B3-4943-9A81-29EC8C4DA4E9}" srcOrd="0" destOrd="0" parTransId="{78DF4008-F780-42A3-8699-FA7F32B71FAA}" sibTransId="{3A72F1BD-EBAA-4855-87C3-826AD2278427}"/>
    <dgm:cxn modelId="{D92EE362-27CD-4E1E-95C6-68251F36A543}" type="presOf" srcId="{7E597460-09CF-47D0-98D6-E1554AA6067C}" destId="{B744973E-0259-4750-8B8E-9056D89A949F}" srcOrd="0" destOrd="0" presId="urn:microsoft.com/office/officeart/2005/8/layout/hierarchy2"/>
    <dgm:cxn modelId="{76F9D4D8-7049-48D7-B1B2-1FEA90DEC4DF}" srcId="{6FA5B2F5-7AD7-41F4-BBB2-C6ABD6DFBC53}" destId="{9AC89B3E-2D0A-41A6-9BF4-A1008C1CAE31}" srcOrd="0" destOrd="0" parTransId="{94F51871-F706-4A46-AACE-5CD3586D0D23}" sibTransId="{3A3460CE-99B9-4BDA-AB6D-6C6C9E32265F}"/>
    <dgm:cxn modelId="{F9F3EBA0-69A4-461D-9B1F-C9CFA3C3A989}" type="presOf" srcId="{91A27215-DD44-48C8-8DEB-C548E4071CB4}" destId="{CE70554F-7321-4A07-A3B7-E65F7113CA7F}" srcOrd="0" destOrd="0" presId="urn:microsoft.com/office/officeart/2005/8/layout/hierarchy2"/>
    <dgm:cxn modelId="{AE4B55CC-32BA-4BFD-868D-DB406A6ACD06}" type="presOf" srcId="{BE6C5BB3-9C72-41FD-8373-6FD91B579A24}" destId="{61B3CA1D-F0D5-4C45-AEA0-031E4866D675}" srcOrd="0" destOrd="0" presId="urn:microsoft.com/office/officeart/2005/8/layout/hierarchy2"/>
    <dgm:cxn modelId="{8676E834-0578-4FD2-8086-8D26E176AF81}" type="presOf" srcId="{6FA5B2F5-7AD7-41F4-BBB2-C6ABD6DFBC53}" destId="{1513EF1D-096D-46F7-98DF-F04124C86C0E}" srcOrd="0" destOrd="0" presId="urn:microsoft.com/office/officeart/2005/8/layout/hierarchy2"/>
    <dgm:cxn modelId="{5BEA6FF4-7CAD-4D9B-87DF-45A86FF7EB39}" type="presOf" srcId="{5A2FA021-930F-44D3-B086-3CA1EC0D703B}" destId="{BF122699-739C-4AAB-A94E-CAB91801F85D}" srcOrd="0" destOrd="0" presId="urn:microsoft.com/office/officeart/2005/8/layout/hierarchy2"/>
    <dgm:cxn modelId="{88A08CB2-DB7D-4EB7-93A9-BD4E891EA179}" srcId="{A417BB14-8482-4AE2-A084-A1A3E9FBF45C}" destId="{3179DC8D-B270-42D8-AD6F-6676856E0A42}" srcOrd="0" destOrd="0" parTransId="{85FD89F2-6C59-4E61-84B7-97AFD922E147}" sibTransId="{76E2A878-AEF8-4013-8841-859D4B56B24A}"/>
    <dgm:cxn modelId="{C903D8C1-BD8A-4969-8297-11FBE4CC794B}" type="presParOf" srcId="{72D030B6-63E6-4DE6-B232-87468209DBDE}" destId="{FA86A280-3661-4328-921D-B4E8527BE64C}" srcOrd="0" destOrd="0" presId="urn:microsoft.com/office/officeart/2005/8/layout/hierarchy2"/>
    <dgm:cxn modelId="{5865200A-3FFB-4A0E-935B-5C63BEE09226}" type="presParOf" srcId="{FA86A280-3661-4328-921D-B4E8527BE64C}" destId="{5350F9B5-F08A-42EB-BD65-9807A84B81FA}" srcOrd="0" destOrd="0" presId="urn:microsoft.com/office/officeart/2005/8/layout/hierarchy2"/>
    <dgm:cxn modelId="{09749DF3-E08A-44E6-8BD5-A93543D13B01}" type="presParOf" srcId="{FA86A280-3661-4328-921D-B4E8527BE64C}" destId="{97E7E9CE-1211-407B-8345-03DB4F780923}" srcOrd="1" destOrd="0" presId="urn:microsoft.com/office/officeart/2005/8/layout/hierarchy2"/>
    <dgm:cxn modelId="{1C1DDD6D-7990-4BBD-B910-35FF781F6C58}" type="presParOf" srcId="{97E7E9CE-1211-407B-8345-03DB4F780923}" destId="{CE70554F-7321-4A07-A3B7-E65F7113CA7F}" srcOrd="0" destOrd="0" presId="urn:microsoft.com/office/officeart/2005/8/layout/hierarchy2"/>
    <dgm:cxn modelId="{23D48394-7AF0-460B-83C6-6418438CFE87}" type="presParOf" srcId="{CE70554F-7321-4A07-A3B7-E65F7113CA7F}" destId="{CAC26063-1A88-462B-B8E1-0448083C03FF}" srcOrd="0" destOrd="0" presId="urn:microsoft.com/office/officeart/2005/8/layout/hierarchy2"/>
    <dgm:cxn modelId="{72FA0FEB-40A5-4B63-B12B-DCDEA673B04A}" type="presParOf" srcId="{97E7E9CE-1211-407B-8345-03DB4F780923}" destId="{3A3A919B-4E8E-4923-BC27-9C106B8218FF}" srcOrd="1" destOrd="0" presId="urn:microsoft.com/office/officeart/2005/8/layout/hierarchy2"/>
    <dgm:cxn modelId="{0C81779D-FE99-41EA-B2A3-5E8FF0240472}" type="presParOf" srcId="{3A3A919B-4E8E-4923-BC27-9C106B8218FF}" destId="{B744973E-0259-4750-8B8E-9056D89A949F}" srcOrd="0" destOrd="0" presId="urn:microsoft.com/office/officeart/2005/8/layout/hierarchy2"/>
    <dgm:cxn modelId="{036CC93C-A41F-4ED6-9A33-3738B3A3EEEB}" type="presParOf" srcId="{3A3A919B-4E8E-4923-BC27-9C106B8218FF}" destId="{F0312D2C-8B0A-4D88-943E-922536470606}" srcOrd="1" destOrd="0" presId="urn:microsoft.com/office/officeart/2005/8/layout/hierarchy2"/>
    <dgm:cxn modelId="{E35D29D0-E90D-4858-B5E1-F440D0DD852E}" type="presParOf" srcId="{F0312D2C-8B0A-4D88-943E-922536470606}" destId="{61588161-D629-431E-8D05-E67992C312D7}" srcOrd="0" destOrd="0" presId="urn:microsoft.com/office/officeart/2005/8/layout/hierarchy2"/>
    <dgm:cxn modelId="{BB7A641D-DC2B-4D5C-9F07-468C7D45A0E8}" type="presParOf" srcId="{61588161-D629-431E-8D05-E67992C312D7}" destId="{CDF2B2DD-2C36-4128-8E22-88700FBAAB07}" srcOrd="0" destOrd="0" presId="urn:microsoft.com/office/officeart/2005/8/layout/hierarchy2"/>
    <dgm:cxn modelId="{7A762B09-BEA4-49FF-9323-C9BA8423C555}" type="presParOf" srcId="{F0312D2C-8B0A-4D88-943E-922536470606}" destId="{11531D6E-1509-44DD-86FF-CEC9274677F2}" srcOrd="1" destOrd="0" presId="urn:microsoft.com/office/officeart/2005/8/layout/hierarchy2"/>
    <dgm:cxn modelId="{0D32F41F-B6E2-4728-B1A6-C282074B9C4B}" type="presParOf" srcId="{11531D6E-1509-44DD-86FF-CEC9274677F2}" destId="{96DE8E45-CC3A-4DF2-A653-4531841F962C}" srcOrd="0" destOrd="0" presId="urn:microsoft.com/office/officeart/2005/8/layout/hierarchy2"/>
    <dgm:cxn modelId="{EDD5D331-46DB-4437-8D2F-C031848A7EF3}" type="presParOf" srcId="{11531D6E-1509-44DD-86FF-CEC9274677F2}" destId="{79925566-5FD1-40F7-81E7-CA97A569CC18}" srcOrd="1" destOrd="0" presId="urn:microsoft.com/office/officeart/2005/8/layout/hierarchy2"/>
    <dgm:cxn modelId="{30B05C0C-6E38-4D6D-A680-1CC2FBC45EE5}" type="presParOf" srcId="{97E7E9CE-1211-407B-8345-03DB4F780923}" destId="{BF122699-739C-4AAB-A94E-CAB91801F85D}" srcOrd="2" destOrd="0" presId="urn:microsoft.com/office/officeart/2005/8/layout/hierarchy2"/>
    <dgm:cxn modelId="{BDBBB74D-0C12-460D-8D15-69BB7F44B718}" type="presParOf" srcId="{BF122699-739C-4AAB-A94E-CAB91801F85D}" destId="{FDE83BD1-C7D4-4A35-9249-1EBA15E84E2B}" srcOrd="0" destOrd="0" presId="urn:microsoft.com/office/officeart/2005/8/layout/hierarchy2"/>
    <dgm:cxn modelId="{1D3EFEEF-238F-4B33-B14D-4B4A6D4DBB22}" type="presParOf" srcId="{97E7E9CE-1211-407B-8345-03DB4F780923}" destId="{3E23910D-323A-47F7-81C4-A9BAB2260400}" srcOrd="3" destOrd="0" presId="urn:microsoft.com/office/officeart/2005/8/layout/hierarchy2"/>
    <dgm:cxn modelId="{E2903728-D9B4-4F8D-9E09-012CD0EF2C87}" type="presParOf" srcId="{3E23910D-323A-47F7-81C4-A9BAB2260400}" destId="{1513EF1D-096D-46F7-98DF-F04124C86C0E}" srcOrd="0" destOrd="0" presId="urn:microsoft.com/office/officeart/2005/8/layout/hierarchy2"/>
    <dgm:cxn modelId="{228D12F5-AB31-40AB-BDEF-3F9C88E836D7}" type="presParOf" srcId="{3E23910D-323A-47F7-81C4-A9BAB2260400}" destId="{1FE57680-5762-4A49-83E8-25885D353222}" srcOrd="1" destOrd="0" presId="urn:microsoft.com/office/officeart/2005/8/layout/hierarchy2"/>
    <dgm:cxn modelId="{7158FA6E-9BC4-450F-B2A7-622F65A966B3}" type="presParOf" srcId="{1FE57680-5762-4A49-83E8-25885D353222}" destId="{BFF07E56-0126-4B13-8595-4F6027051DDD}" srcOrd="0" destOrd="0" presId="urn:microsoft.com/office/officeart/2005/8/layout/hierarchy2"/>
    <dgm:cxn modelId="{31DB46F1-8E17-473D-A4DD-E50617DA31C9}" type="presParOf" srcId="{BFF07E56-0126-4B13-8595-4F6027051DDD}" destId="{98B46436-0CB8-41EF-9D83-CA860AD9ECDA}" srcOrd="0" destOrd="0" presId="urn:microsoft.com/office/officeart/2005/8/layout/hierarchy2"/>
    <dgm:cxn modelId="{8C9CCC34-8615-4422-978B-E1866A641A5C}" type="presParOf" srcId="{1FE57680-5762-4A49-83E8-25885D353222}" destId="{17BF83C1-6098-4CC1-956F-09550A0E2B9C}" srcOrd="1" destOrd="0" presId="urn:microsoft.com/office/officeart/2005/8/layout/hierarchy2"/>
    <dgm:cxn modelId="{78F157A5-7FBC-4586-B7CD-52E80BB0BE06}" type="presParOf" srcId="{17BF83C1-6098-4CC1-956F-09550A0E2B9C}" destId="{9EEADC55-EFED-40A7-B91C-D735E8500198}" srcOrd="0" destOrd="0" presId="urn:microsoft.com/office/officeart/2005/8/layout/hierarchy2"/>
    <dgm:cxn modelId="{F7358190-0BC1-4639-B13C-3206BBBD378C}" type="presParOf" srcId="{17BF83C1-6098-4CC1-956F-09550A0E2B9C}" destId="{8BE9C4E2-DE5B-4D8C-8126-ADDFBE63ED59}" srcOrd="1" destOrd="0" presId="urn:microsoft.com/office/officeart/2005/8/layout/hierarchy2"/>
    <dgm:cxn modelId="{4FB94AC4-3E4A-4BB6-BA3E-6C041E98313A}" type="presParOf" srcId="{97E7E9CE-1211-407B-8345-03DB4F780923}" destId="{8DE5BE28-2C8D-4725-8846-77F8ADA1686D}" srcOrd="4" destOrd="0" presId="urn:microsoft.com/office/officeart/2005/8/layout/hierarchy2"/>
    <dgm:cxn modelId="{38BBD88A-CCFE-4239-BCD3-C6F5EBA341A6}" type="presParOf" srcId="{8DE5BE28-2C8D-4725-8846-77F8ADA1686D}" destId="{47F8B22E-586E-4CAD-8D45-F31465F8EE65}" srcOrd="0" destOrd="0" presId="urn:microsoft.com/office/officeart/2005/8/layout/hierarchy2"/>
    <dgm:cxn modelId="{7BC5D2B1-CB66-4227-87DC-B8462BE4D790}" type="presParOf" srcId="{97E7E9CE-1211-407B-8345-03DB4F780923}" destId="{D696C1BF-6CD0-4016-BB48-E634EC6476EA}" srcOrd="5" destOrd="0" presId="urn:microsoft.com/office/officeart/2005/8/layout/hierarchy2"/>
    <dgm:cxn modelId="{40A93187-D07A-460C-89E9-4F8D45A6F82B}" type="presParOf" srcId="{D696C1BF-6CD0-4016-BB48-E634EC6476EA}" destId="{D60B8CAF-77CE-43BD-A81C-215ABB5C3272}" srcOrd="0" destOrd="0" presId="urn:microsoft.com/office/officeart/2005/8/layout/hierarchy2"/>
    <dgm:cxn modelId="{2AFCB39C-820C-48A4-99E8-18137E44F17A}" type="presParOf" srcId="{D696C1BF-6CD0-4016-BB48-E634EC6476EA}" destId="{4196E7C4-D2AC-4391-9D17-A1C5978915B7}" srcOrd="1" destOrd="0" presId="urn:microsoft.com/office/officeart/2005/8/layout/hierarchy2"/>
    <dgm:cxn modelId="{3EF68C05-0F01-48E3-8901-BE5A38EAC936}" type="presParOf" srcId="{4196E7C4-D2AC-4391-9D17-A1C5978915B7}" destId="{A902E44B-7B0F-47C2-9CD8-70B66E4DAAD6}" srcOrd="0" destOrd="0" presId="urn:microsoft.com/office/officeart/2005/8/layout/hierarchy2"/>
    <dgm:cxn modelId="{3C73CCEB-8364-43CA-8FF4-F4741BD5026B}" type="presParOf" srcId="{A902E44B-7B0F-47C2-9CD8-70B66E4DAAD6}" destId="{5ED06AE8-6416-4288-9E35-348D7492500C}" srcOrd="0" destOrd="0" presId="urn:microsoft.com/office/officeart/2005/8/layout/hierarchy2"/>
    <dgm:cxn modelId="{A065B393-D457-4B41-ACC0-968E0F4D6C65}" type="presParOf" srcId="{4196E7C4-D2AC-4391-9D17-A1C5978915B7}" destId="{EDF28838-D75C-421A-8465-165319367E39}" srcOrd="1" destOrd="0" presId="urn:microsoft.com/office/officeart/2005/8/layout/hierarchy2"/>
    <dgm:cxn modelId="{1682DF0D-A0FA-44C3-9FB1-322871BA4FC0}" type="presParOf" srcId="{EDF28838-D75C-421A-8465-165319367E39}" destId="{61B3CA1D-F0D5-4C45-AEA0-031E4866D675}" srcOrd="0" destOrd="0" presId="urn:microsoft.com/office/officeart/2005/8/layout/hierarchy2"/>
    <dgm:cxn modelId="{2443A92D-8721-4D0A-9CC6-A340A39E6D4E}" type="presParOf" srcId="{EDF28838-D75C-421A-8465-165319367E39}" destId="{44771134-8A2E-4C83-A12B-6636081145D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49AF89-1BBA-4B8A-AE02-7EADF1B306E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426C1CA-7103-4DA6-A078-0C0882DD4036}">
      <dgm:prSet phldrT="[Texto]"/>
      <dgm:spPr/>
      <dgm:t>
        <a:bodyPr/>
        <a:lstStyle/>
        <a:p>
          <a:r>
            <a:rPr lang="en-US" dirty="0"/>
            <a:t>2009 – EUA </a:t>
          </a:r>
          <a:r>
            <a:rPr lang="en-US" dirty="0" err="1"/>
            <a:t>formulou</a:t>
          </a:r>
          <a:r>
            <a:rPr lang="en-US" dirty="0"/>
            <a:t> o “</a:t>
          </a:r>
          <a:r>
            <a:rPr lang="en-US" dirty="0" err="1"/>
            <a:t>Memorando</a:t>
          </a:r>
          <a:r>
            <a:rPr lang="en-US" dirty="0"/>
            <a:t> de </a:t>
          </a:r>
          <a:r>
            <a:rPr lang="en-US" dirty="0" err="1"/>
            <a:t>Transparência</a:t>
          </a:r>
          <a:r>
            <a:rPr lang="en-US" dirty="0"/>
            <a:t> e </a:t>
          </a:r>
          <a:r>
            <a:rPr lang="en-US" dirty="0" err="1"/>
            <a:t>Governo</a:t>
          </a:r>
          <a:r>
            <a:rPr lang="en-US" dirty="0"/>
            <a:t> </a:t>
          </a:r>
          <a:r>
            <a:rPr lang="en-US" dirty="0" err="1"/>
            <a:t>Aberto</a:t>
          </a:r>
          <a:r>
            <a:rPr lang="en-US" dirty="0"/>
            <a:t>”</a:t>
          </a:r>
          <a:endParaRPr lang="pt-BR" dirty="0"/>
        </a:p>
      </dgm:t>
    </dgm:pt>
    <dgm:pt modelId="{EB970C4C-9CA4-4AF2-8797-454BC279DF4F}" type="parTrans" cxnId="{5A29B215-4E27-4B4E-B735-0E212BE67C9E}">
      <dgm:prSet/>
      <dgm:spPr/>
      <dgm:t>
        <a:bodyPr/>
        <a:lstStyle/>
        <a:p>
          <a:endParaRPr lang="pt-BR"/>
        </a:p>
      </dgm:t>
    </dgm:pt>
    <dgm:pt modelId="{6B107D7D-8C8F-4FAA-A6A8-73D90F650AE8}" type="sibTrans" cxnId="{5A29B215-4E27-4B4E-B735-0E212BE67C9E}">
      <dgm:prSet/>
      <dgm:spPr/>
      <dgm:t>
        <a:bodyPr/>
        <a:lstStyle/>
        <a:p>
          <a:endParaRPr lang="pt-BR"/>
        </a:p>
      </dgm:t>
    </dgm:pt>
    <dgm:pt modelId="{0F3FFDD1-1ED6-4161-8CFA-78B2424960B6}">
      <dgm:prSet phldrT="[Texto]"/>
      <dgm:spPr/>
      <dgm:t>
        <a:bodyPr/>
        <a:lstStyle/>
        <a:p>
          <a:r>
            <a:rPr lang="en-US" dirty="0" err="1"/>
            <a:t>Países</a:t>
          </a:r>
          <a:r>
            <a:rPr lang="en-US" dirty="0"/>
            <a:t> </a:t>
          </a:r>
          <a:r>
            <a:rPr lang="en-US" dirty="0" err="1"/>
            <a:t>membros</a:t>
          </a:r>
          <a:r>
            <a:rPr lang="en-US" dirty="0"/>
            <a:t> </a:t>
          </a:r>
          <a:r>
            <a:rPr lang="en-US" dirty="0" err="1"/>
            <a:t>devem</a:t>
          </a:r>
          <a:r>
            <a:rPr lang="en-US" dirty="0"/>
            <a:t> </a:t>
          </a:r>
          <a:r>
            <a:rPr lang="en-US" dirty="0" err="1"/>
            <a:t>firmar</a:t>
          </a:r>
          <a:r>
            <a:rPr lang="en-US" dirty="0"/>
            <a:t> </a:t>
          </a:r>
          <a:r>
            <a:rPr lang="en-US" dirty="0" err="1"/>
            <a:t>compromissos</a:t>
          </a:r>
          <a:r>
            <a:rPr lang="en-US" dirty="0"/>
            <a:t> </a:t>
          </a:r>
          <a:r>
            <a:rPr lang="en-US" dirty="0" err="1"/>
            <a:t>em</a:t>
          </a:r>
          <a:r>
            <a:rPr lang="en-US" dirty="0"/>
            <a:t> </a:t>
          </a:r>
          <a:r>
            <a:rPr lang="en-US" dirty="0" err="1"/>
            <a:t>Planos</a:t>
          </a:r>
          <a:r>
            <a:rPr lang="en-US" dirty="0"/>
            <a:t> de </a:t>
          </a:r>
          <a:r>
            <a:rPr lang="en-US" dirty="0" err="1"/>
            <a:t>Ação</a:t>
          </a:r>
          <a:endParaRPr lang="pt-BR" dirty="0"/>
        </a:p>
      </dgm:t>
    </dgm:pt>
    <dgm:pt modelId="{2E1EDB9C-8009-4B25-A245-ACF831B60FBE}" type="parTrans" cxnId="{A943BDAF-8C68-46F7-AF77-65683214794F}">
      <dgm:prSet/>
      <dgm:spPr/>
      <dgm:t>
        <a:bodyPr/>
        <a:lstStyle/>
        <a:p>
          <a:endParaRPr lang="pt-BR"/>
        </a:p>
      </dgm:t>
    </dgm:pt>
    <dgm:pt modelId="{100AD590-4D7B-447C-BF96-398B6051F7E8}" type="sibTrans" cxnId="{A943BDAF-8C68-46F7-AF77-65683214794F}">
      <dgm:prSet/>
      <dgm:spPr/>
      <dgm:t>
        <a:bodyPr/>
        <a:lstStyle/>
        <a:p>
          <a:endParaRPr lang="pt-BR"/>
        </a:p>
      </dgm:t>
    </dgm:pt>
    <dgm:pt modelId="{3DD77156-4B65-4369-A01C-904493743AC0}">
      <dgm:prSet phldrT="[Texto]"/>
      <dgm:spPr/>
      <dgm:t>
        <a:bodyPr/>
        <a:lstStyle/>
        <a:p>
          <a:r>
            <a:rPr lang="en-US" dirty="0" err="1"/>
            <a:t>Compromissos</a:t>
          </a:r>
          <a:r>
            <a:rPr lang="en-US" dirty="0"/>
            <a:t> do 1º Plano de </a:t>
          </a:r>
          <a:r>
            <a:rPr lang="en-US" dirty="0" err="1"/>
            <a:t>Ação</a:t>
          </a:r>
          <a:r>
            <a:rPr lang="en-US" dirty="0"/>
            <a:t> no </a:t>
          </a:r>
          <a:r>
            <a:rPr lang="en-US" dirty="0" err="1"/>
            <a:t>Brasil</a:t>
          </a:r>
          <a:r>
            <a:rPr lang="en-US" dirty="0"/>
            <a:t>:</a:t>
          </a:r>
        </a:p>
        <a:p>
          <a:r>
            <a:rPr lang="en-US" dirty="0"/>
            <a:t>- Sistema de </a:t>
          </a:r>
          <a:r>
            <a:rPr lang="en-US" dirty="0" err="1"/>
            <a:t>acesso</a:t>
          </a:r>
          <a:r>
            <a:rPr lang="en-US" dirty="0"/>
            <a:t> à </a:t>
          </a:r>
          <a:r>
            <a:rPr lang="en-US" dirty="0" err="1"/>
            <a:t>informação</a:t>
          </a:r>
          <a:endParaRPr lang="en-US" dirty="0"/>
        </a:p>
        <a:p>
          <a:r>
            <a:rPr lang="en-US" dirty="0"/>
            <a:t>- Portal Dados </a:t>
          </a:r>
          <a:r>
            <a:rPr lang="en-US" dirty="0" err="1"/>
            <a:t>Abertos</a:t>
          </a:r>
          <a:endParaRPr lang="en-US" dirty="0"/>
        </a:p>
        <a:p>
          <a:endParaRPr lang="en-US" dirty="0"/>
        </a:p>
      </dgm:t>
    </dgm:pt>
    <dgm:pt modelId="{15D5A317-6FF2-4674-99D5-7DCF3F862385}" type="parTrans" cxnId="{DFB87AFD-BD0A-43F6-8784-8E48EB27CDED}">
      <dgm:prSet/>
      <dgm:spPr/>
      <dgm:t>
        <a:bodyPr/>
        <a:lstStyle/>
        <a:p>
          <a:endParaRPr lang="pt-BR"/>
        </a:p>
      </dgm:t>
    </dgm:pt>
    <dgm:pt modelId="{EEEA76A0-89CA-4C29-BB7C-9A57069DA20D}" type="sibTrans" cxnId="{DFB87AFD-BD0A-43F6-8784-8E48EB27CDED}">
      <dgm:prSet/>
      <dgm:spPr/>
      <dgm:t>
        <a:bodyPr/>
        <a:lstStyle/>
        <a:p>
          <a:endParaRPr lang="pt-BR"/>
        </a:p>
      </dgm:t>
    </dgm:pt>
    <dgm:pt modelId="{CE27A4A1-0797-4366-BDA7-5758ABF4337F}">
      <dgm:prSet phldrT="[Texto]"/>
      <dgm:spPr/>
      <dgm:t>
        <a:bodyPr/>
        <a:lstStyle/>
        <a:p>
          <a:r>
            <a:rPr lang="en-US" dirty="0"/>
            <a:t>2011 – </a:t>
          </a:r>
          <a:r>
            <a:rPr lang="en-US" dirty="0" err="1"/>
            <a:t>Oito</a:t>
          </a:r>
          <a:r>
            <a:rPr lang="en-US" dirty="0"/>
            <a:t> </a:t>
          </a:r>
          <a:r>
            <a:rPr lang="en-US" dirty="0" err="1"/>
            <a:t>países</a:t>
          </a:r>
          <a:r>
            <a:rPr lang="en-US" dirty="0"/>
            <a:t> </a:t>
          </a:r>
          <a:r>
            <a:rPr lang="en-US" dirty="0" err="1"/>
            <a:t>fundaram</a:t>
          </a:r>
          <a:r>
            <a:rPr lang="en-US" dirty="0"/>
            <a:t> a </a:t>
          </a:r>
          <a:r>
            <a:rPr lang="en-US" dirty="0" err="1"/>
            <a:t>Parceria</a:t>
          </a:r>
          <a:r>
            <a:rPr lang="en-US" dirty="0"/>
            <a:t> para </a:t>
          </a:r>
          <a:r>
            <a:rPr lang="en-US" dirty="0" err="1"/>
            <a:t>Governo</a:t>
          </a:r>
          <a:r>
            <a:rPr lang="en-US" dirty="0"/>
            <a:t> </a:t>
          </a:r>
          <a:r>
            <a:rPr lang="en-US" dirty="0" err="1"/>
            <a:t>Aberto</a:t>
          </a:r>
          <a:r>
            <a:rPr lang="en-US" dirty="0"/>
            <a:t> (OGP)</a:t>
          </a:r>
          <a:endParaRPr lang="pt-BR" dirty="0"/>
        </a:p>
      </dgm:t>
    </dgm:pt>
    <dgm:pt modelId="{624844DA-682F-4C94-8DBA-19D23090B33B}" type="parTrans" cxnId="{DAFCFE6A-19B8-420F-90F1-8ECB17E84BDA}">
      <dgm:prSet/>
      <dgm:spPr/>
      <dgm:t>
        <a:bodyPr/>
        <a:lstStyle/>
        <a:p>
          <a:endParaRPr lang="pt-BR"/>
        </a:p>
      </dgm:t>
    </dgm:pt>
    <dgm:pt modelId="{9F00B106-DCEB-47CC-AD9F-9F79607B9BEB}" type="sibTrans" cxnId="{DAFCFE6A-19B8-420F-90F1-8ECB17E84BDA}">
      <dgm:prSet/>
      <dgm:spPr/>
      <dgm:t>
        <a:bodyPr/>
        <a:lstStyle/>
        <a:p>
          <a:endParaRPr lang="pt-BR"/>
        </a:p>
      </dgm:t>
    </dgm:pt>
    <dgm:pt modelId="{3775BD49-E4DD-4CBB-A330-7F31A88E3162}" type="pres">
      <dgm:prSet presAssocID="{5749AF89-1BBA-4B8A-AE02-7EADF1B306E5}" presName="CompostProcess" presStyleCnt="0">
        <dgm:presLayoutVars>
          <dgm:dir/>
          <dgm:resizeHandles val="exact"/>
        </dgm:presLayoutVars>
      </dgm:prSet>
      <dgm:spPr/>
    </dgm:pt>
    <dgm:pt modelId="{D5DCEF06-9A1B-47E3-BE45-D62849706824}" type="pres">
      <dgm:prSet presAssocID="{5749AF89-1BBA-4B8A-AE02-7EADF1B306E5}" presName="arrow" presStyleLbl="bgShp" presStyleIdx="0" presStyleCnt="1"/>
      <dgm:spPr/>
    </dgm:pt>
    <dgm:pt modelId="{59EB2DD1-E5F6-41A0-B3EB-A72C2974CAC2}" type="pres">
      <dgm:prSet presAssocID="{5749AF89-1BBA-4B8A-AE02-7EADF1B306E5}" presName="linearProcess" presStyleCnt="0"/>
      <dgm:spPr/>
    </dgm:pt>
    <dgm:pt modelId="{F669F93B-E4F6-4F5A-8D34-8F9F028C5AD8}" type="pres">
      <dgm:prSet presAssocID="{3426C1CA-7103-4DA6-A078-0C0882DD403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12D526-2AEA-4F4B-9B20-9437072516DC}" type="pres">
      <dgm:prSet presAssocID="{6B107D7D-8C8F-4FAA-A6A8-73D90F650AE8}" presName="sibTrans" presStyleCnt="0"/>
      <dgm:spPr/>
    </dgm:pt>
    <dgm:pt modelId="{DDC31290-0112-4E92-813F-746B2B40625D}" type="pres">
      <dgm:prSet presAssocID="{CE27A4A1-0797-4366-BDA7-5758ABF4337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66F40-D200-4FAA-A11D-B410D7157937}" type="pres">
      <dgm:prSet presAssocID="{9F00B106-DCEB-47CC-AD9F-9F79607B9BEB}" presName="sibTrans" presStyleCnt="0"/>
      <dgm:spPr/>
    </dgm:pt>
    <dgm:pt modelId="{A0D6D09C-BE4E-46A8-8E38-8A6D50FB04CB}" type="pres">
      <dgm:prSet presAssocID="{0F3FFDD1-1ED6-4161-8CFA-78B2424960B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A10CE-FB45-41D8-9075-0A9801AE779C}" type="pres">
      <dgm:prSet presAssocID="{100AD590-4D7B-447C-BF96-398B6051F7E8}" presName="sibTrans" presStyleCnt="0"/>
      <dgm:spPr/>
    </dgm:pt>
    <dgm:pt modelId="{1B8DDE77-4ED1-4DAD-A336-2324B88728DE}" type="pres">
      <dgm:prSet presAssocID="{3DD77156-4B65-4369-A01C-904493743AC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E47289-2E00-4826-877E-C0E7138EF903}" type="presOf" srcId="{5749AF89-1BBA-4B8A-AE02-7EADF1B306E5}" destId="{3775BD49-E4DD-4CBB-A330-7F31A88E3162}" srcOrd="0" destOrd="0" presId="urn:microsoft.com/office/officeart/2005/8/layout/hProcess9"/>
    <dgm:cxn modelId="{DFB87AFD-BD0A-43F6-8784-8E48EB27CDED}" srcId="{5749AF89-1BBA-4B8A-AE02-7EADF1B306E5}" destId="{3DD77156-4B65-4369-A01C-904493743AC0}" srcOrd="3" destOrd="0" parTransId="{15D5A317-6FF2-4674-99D5-7DCF3F862385}" sibTransId="{EEEA76A0-89CA-4C29-BB7C-9A57069DA20D}"/>
    <dgm:cxn modelId="{DD05DDA5-3628-47F7-940B-299F7A59FD10}" type="presOf" srcId="{0F3FFDD1-1ED6-4161-8CFA-78B2424960B6}" destId="{A0D6D09C-BE4E-46A8-8E38-8A6D50FB04CB}" srcOrd="0" destOrd="0" presId="urn:microsoft.com/office/officeart/2005/8/layout/hProcess9"/>
    <dgm:cxn modelId="{5A29B215-4E27-4B4E-B735-0E212BE67C9E}" srcId="{5749AF89-1BBA-4B8A-AE02-7EADF1B306E5}" destId="{3426C1CA-7103-4DA6-A078-0C0882DD4036}" srcOrd="0" destOrd="0" parTransId="{EB970C4C-9CA4-4AF2-8797-454BC279DF4F}" sibTransId="{6B107D7D-8C8F-4FAA-A6A8-73D90F650AE8}"/>
    <dgm:cxn modelId="{DAFCFE6A-19B8-420F-90F1-8ECB17E84BDA}" srcId="{5749AF89-1BBA-4B8A-AE02-7EADF1B306E5}" destId="{CE27A4A1-0797-4366-BDA7-5758ABF4337F}" srcOrd="1" destOrd="0" parTransId="{624844DA-682F-4C94-8DBA-19D23090B33B}" sibTransId="{9F00B106-DCEB-47CC-AD9F-9F79607B9BEB}"/>
    <dgm:cxn modelId="{338245F0-F5A8-4CF8-AFE9-38EE7D6E83CE}" type="presOf" srcId="{3426C1CA-7103-4DA6-A078-0C0882DD4036}" destId="{F669F93B-E4F6-4F5A-8D34-8F9F028C5AD8}" srcOrd="0" destOrd="0" presId="urn:microsoft.com/office/officeart/2005/8/layout/hProcess9"/>
    <dgm:cxn modelId="{6194A5A2-A3ED-428E-834C-CED0D645BD20}" type="presOf" srcId="{3DD77156-4B65-4369-A01C-904493743AC0}" destId="{1B8DDE77-4ED1-4DAD-A336-2324B88728DE}" srcOrd="0" destOrd="0" presId="urn:microsoft.com/office/officeart/2005/8/layout/hProcess9"/>
    <dgm:cxn modelId="{1C92C011-E92D-4920-8A18-0C154C51015F}" type="presOf" srcId="{CE27A4A1-0797-4366-BDA7-5758ABF4337F}" destId="{DDC31290-0112-4E92-813F-746B2B40625D}" srcOrd="0" destOrd="0" presId="urn:microsoft.com/office/officeart/2005/8/layout/hProcess9"/>
    <dgm:cxn modelId="{A943BDAF-8C68-46F7-AF77-65683214794F}" srcId="{5749AF89-1BBA-4B8A-AE02-7EADF1B306E5}" destId="{0F3FFDD1-1ED6-4161-8CFA-78B2424960B6}" srcOrd="2" destOrd="0" parTransId="{2E1EDB9C-8009-4B25-A245-ACF831B60FBE}" sibTransId="{100AD590-4D7B-447C-BF96-398B6051F7E8}"/>
    <dgm:cxn modelId="{7B958DDD-C6D3-4176-BCCA-A8EFA2EF5185}" type="presParOf" srcId="{3775BD49-E4DD-4CBB-A330-7F31A88E3162}" destId="{D5DCEF06-9A1B-47E3-BE45-D62849706824}" srcOrd="0" destOrd="0" presId="urn:microsoft.com/office/officeart/2005/8/layout/hProcess9"/>
    <dgm:cxn modelId="{6FEB7899-10F9-4BDA-8FBF-2FBE2B8B9E13}" type="presParOf" srcId="{3775BD49-E4DD-4CBB-A330-7F31A88E3162}" destId="{59EB2DD1-E5F6-41A0-B3EB-A72C2974CAC2}" srcOrd="1" destOrd="0" presId="urn:microsoft.com/office/officeart/2005/8/layout/hProcess9"/>
    <dgm:cxn modelId="{CB3C8B94-5E76-422F-BF65-0AB7E49B65CA}" type="presParOf" srcId="{59EB2DD1-E5F6-41A0-B3EB-A72C2974CAC2}" destId="{F669F93B-E4F6-4F5A-8D34-8F9F028C5AD8}" srcOrd="0" destOrd="0" presId="urn:microsoft.com/office/officeart/2005/8/layout/hProcess9"/>
    <dgm:cxn modelId="{C383EAC4-77FA-43B1-848D-BF67AF59F4A0}" type="presParOf" srcId="{59EB2DD1-E5F6-41A0-B3EB-A72C2974CAC2}" destId="{D312D526-2AEA-4F4B-9B20-9437072516DC}" srcOrd="1" destOrd="0" presId="urn:microsoft.com/office/officeart/2005/8/layout/hProcess9"/>
    <dgm:cxn modelId="{A66BD595-79D2-48EA-9504-49A077FFC5F1}" type="presParOf" srcId="{59EB2DD1-E5F6-41A0-B3EB-A72C2974CAC2}" destId="{DDC31290-0112-4E92-813F-746B2B40625D}" srcOrd="2" destOrd="0" presId="urn:microsoft.com/office/officeart/2005/8/layout/hProcess9"/>
    <dgm:cxn modelId="{92EAA9EC-9ACE-4B4E-8E89-B33CC339760A}" type="presParOf" srcId="{59EB2DD1-E5F6-41A0-B3EB-A72C2974CAC2}" destId="{44066F40-D200-4FAA-A11D-B410D7157937}" srcOrd="3" destOrd="0" presId="urn:microsoft.com/office/officeart/2005/8/layout/hProcess9"/>
    <dgm:cxn modelId="{8993B2BA-8A82-45DD-AF6E-CC5861BA8D48}" type="presParOf" srcId="{59EB2DD1-E5F6-41A0-B3EB-A72C2974CAC2}" destId="{A0D6D09C-BE4E-46A8-8E38-8A6D50FB04CB}" srcOrd="4" destOrd="0" presId="urn:microsoft.com/office/officeart/2005/8/layout/hProcess9"/>
    <dgm:cxn modelId="{2AC5A1DF-3FBD-4A56-847B-CD0D58E12BCD}" type="presParOf" srcId="{59EB2DD1-E5F6-41A0-B3EB-A72C2974CAC2}" destId="{7A0A10CE-FB45-41D8-9075-0A9801AE779C}" srcOrd="5" destOrd="0" presId="urn:microsoft.com/office/officeart/2005/8/layout/hProcess9"/>
    <dgm:cxn modelId="{15355270-C2C5-4407-9B29-C096470BB15D}" type="presParOf" srcId="{59EB2DD1-E5F6-41A0-B3EB-A72C2974CAC2}" destId="{1B8DDE77-4ED1-4DAD-A336-2324B88728D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70147-6E7F-417C-8DD4-B9F8D6D73BF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BED1597-F612-4130-B934-C923322DC879}">
      <dgm:prSet phldrT="[Texto]" custT="1"/>
      <dgm:spPr>
        <a:solidFill>
          <a:srgbClr val="FFFF00"/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Portal da </a:t>
          </a:r>
          <a:r>
            <a:rPr lang="en-US" sz="2000" dirty="0" err="1">
              <a:solidFill>
                <a:schemeClr val="tx1"/>
              </a:solidFill>
            </a:rPr>
            <a:t>Transparência</a:t>
          </a:r>
          <a:endParaRPr lang="pt-BR" sz="2000" dirty="0">
            <a:solidFill>
              <a:schemeClr val="tx1"/>
            </a:solidFill>
          </a:endParaRPr>
        </a:p>
      </dgm:t>
    </dgm:pt>
    <dgm:pt modelId="{71C60C5E-9593-4BC4-BFA8-E17CC1C4ACC8}" type="parTrans" cxnId="{BDF0DB7F-4446-4416-9FB7-C8672FC02616}">
      <dgm:prSet/>
      <dgm:spPr/>
      <dgm:t>
        <a:bodyPr/>
        <a:lstStyle/>
        <a:p>
          <a:endParaRPr lang="pt-BR" sz="2400"/>
        </a:p>
      </dgm:t>
    </dgm:pt>
    <dgm:pt modelId="{6E9878BD-29E7-4C7B-BED7-E32B82916A61}" type="sibTrans" cxnId="{BDF0DB7F-4446-4416-9FB7-C8672FC02616}">
      <dgm:prSet/>
      <dgm:spPr/>
      <dgm:t>
        <a:bodyPr/>
        <a:lstStyle/>
        <a:p>
          <a:endParaRPr lang="pt-BR" sz="2400"/>
        </a:p>
      </dgm:t>
    </dgm:pt>
    <dgm:pt modelId="{A6A34D6B-64ED-43BF-A17F-A6561C1C7432}">
      <dgm:prSet phldrT="[Texto]" custT="1"/>
      <dgm:spPr/>
      <dgm:t>
        <a:bodyPr/>
        <a:lstStyle/>
        <a:p>
          <a:r>
            <a:rPr lang="en-US" sz="1800" dirty="0"/>
            <a:t>SIGEFES – </a:t>
          </a:r>
          <a:r>
            <a:rPr lang="en-US" sz="1800" dirty="0" err="1"/>
            <a:t>Convênios</a:t>
          </a:r>
          <a:r>
            <a:rPr lang="en-US" sz="1800" dirty="0"/>
            <a:t>, </a:t>
          </a:r>
          <a:r>
            <a:rPr lang="en-US" sz="1800" dirty="0" err="1"/>
            <a:t>Despesas</a:t>
          </a:r>
          <a:r>
            <a:rPr lang="en-US" sz="1800" dirty="0"/>
            <a:t>, </a:t>
          </a:r>
          <a:r>
            <a:rPr lang="en-US" sz="1800" dirty="0" err="1"/>
            <a:t>Receitas</a:t>
          </a:r>
          <a:endParaRPr lang="pt-BR" sz="1800" dirty="0"/>
        </a:p>
      </dgm:t>
    </dgm:pt>
    <dgm:pt modelId="{AD46FEB8-9E80-4EC9-8502-E8C16E8CA7B8}" type="parTrans" cxnId="{9E5FD92D-6302-42A7-9773-129492124FAC}">
      <dgm:prSet custT="1"/>
      <dgm:spPr/>
      <dgm:t>
        <a:bodyPr/>
        <a:lstStyle/>
        <a:p>
          <a:endParaRPr lang="pt-BR" sz="1800"/>
        </a:p>
      </dgm:t>
    </dgm:pt>
    <dgm:pt modelId="{585EED8A-C6A8-4ADE-96F7-7C33C503EE4F}" type="sibTrans" cxnId="{9E5FD92D-6302-42A7-9773-129492124FAC}">
      <dgm:prSet/>
      <dgm:spPr/>
      <dgm:t>
        <a:bodyPr/>
        <a:lstStyle/>
        <a:p>
          <a:endParaRPr lang="pt-BR" sz="2400"/>
        </a:p>
      </dgm:t>
    </dgm:pt>
    <dgm:pt modelId="{0A0ED46C-AB27-414E-A973-939EF135EFF7}">
      <dgm:prSet phldrT="[Texto]" custT="1"/>
      <dgm:spPr/>
      <dgm:t>
        <a:bodyPr/>
        <a:lstStyle/>
        <a:p>
          <a:r>
            <a:rPr lang="en-US" sz="1800" dirty="0"/>
            <a:t>SIARHES – </a:t>
          </a:r>
          <a:r>
            <a:rPr lang="en-US" sz="1800" dirty="0" err="1"/>
            <a:t>Salários</a:t>
          </a:r>
          <a:r>
            <a:rPr lang="en-US" sz="1800" dirty="0"/>
            <a:t>, Dados </a:t>
          </a:r>
          <a:r>
            <a:rPr lang="en-US" sz="1800" dirty="0" err="1"/>
            <a:t>funcionais</a:t>
          </a:r>
          <a:r>
            <a:rPr lang="en-US" sz="1800" dirty="0"/>
            <a:t>.</a:t>
          </a:r>
          <a:endParaRPr lang="pt-BR" sz="1800" dirty="0"/>
        </a:p>
      </dgm:t>
    </dgm:pt>
    <dgm:pt modelId="{717CA530-3545-41EF-B6D9-A9876946A4DB}" type="parTrans" cxnId="{CACBB99E-DD57-4D2D-AC01-3B4E02709E42}">
      <dgm:prSet custT="1"/>
      <dgm:spPr/>
      <dgm:t>
        <a:bodyPr/>
        <a:lstStyle/>
        <a:p>
          <a:endParaRPr lang="pt-BR" sz="1800"/>
        </a:p>
      </dgm:t>
    </dgm:pt>
    <dgm:pt modelId="{EC169BF3-7862-4590-A64B-D724818F918D}" type="sibTrans" cxnId="{CACBB99E-DD57-4D2D-AC01-3B4E02709E42}">
      <dgm:prSet/>
      <dgm:spPr/>
      <dgm:t>
        <a:bodyPr/>
        <a:lstStyle/>
        <a:p>
          <a:endParaRPr lang="pt-BR" sz="2400"/>
        </a:p>
      </dgm:t>
    </dgm:pt>
    <dgm:pt modelId="{67ADD7BF-FF53-4557-8C89-6E777A5F93EB}">
      <dgm:prSet phldrT="[Texto]" custT="1"/>
      <dgm:spPr/>
      <dgm:t>
        <a:bodyPr/>
        <a:lstStyle/>
        <a:p>
          <a:r>
            <a:rPr lang="en-US" sz="1800" dirty="0"/>
            <a:t>SIGA – </a:t>
          </a:r>
          <a:r>
            <a:rPr lang="en-US" sz="1800" dirty="0" err="1"/>
            <a:t>Licitações</a:t>
          </a:r>
          <a:r>
            <a:rPr lang="en-US" sz="1800" dirty="0"/>
            <a:t>, </a:t>
          </a:r>
          <a:r>
            <a:rPr lang="en-US" sz="1800" dirty="0" err="1"/>
            <a:t>Contratos</a:t>
          </a:r>
          <a:r>
            <a:rPr lang="en-US" sz="1800" dirty="0"/>
            <a:t>, </a:t>
          </a:r>
          <a:r>
            <a:rPr lang="en-US" sz="1800" dirty="0" err="1"/>
            <a:t>Patrimônios</a:t>
          </a:r>
          <a:endParaRPr lang="pt-BR" sz="1800" dirty="0"/>
        </a:p>
      </dgm:t>
    </dgm:pt>
    <dgm:pt modelId="{21BD4C82-A0BE-4123-988E-2A67FC94A78F}" type="parTrans" cxnId="{E4D8F4D8-7937-49EC-A120-8B4972741155}">
      <dgm:prSet custT="1"/>
      <dgm:spPr/>
      <dgm:t>
        <a:bodyPr/>
        <a:lstStyle/>
        <a:p>
          <a:endParaRPr lang="pt-BR" sz="1800" dirty="0"/>
        </a:p>
      </dgm:t>
    </dgm:pt>
    <dgm:pt modelId="{F145E1B3-01BD-4094-A4E8-8752DCF6FBF9}" type="sibTrans" cxnId="{E4D8F4D8-7937-49EC-A120-8B4972741155}">
      <dgm:prSet/>
      <dgm:spPr/>
      <dgm:t>
        <a:bodyPr/>
        <a:lstStyle/>
        <a:p>
          <a:endParaRPr lang="pt-BR" sz="2400"/>
        </a:p>
      </dgm:t>
    </dgm:pt>
    <dgm:pt modelId="{280B1C3E-9D19-4252-93EA-7FD19DC17568}">
      <dgm:prSet phldrT="[Texto]" custT="1"/>
      <dgm:spPr/>
      <dgm:t>
        <a:bodyPr/>
        <a:lstStyle/>
        <a:p>
          <a:r>
            <a:rPr lang="en-US" sz="1800" dirty="0"/>
            <a:t>SEP – PPA, LDO</a:t>
          </a:r>
          <a:r>
            <a:rPr lang="en-US" sz="1800"/>
            <a:t>, LOA</a:t>
          </a:r>
          <a:endParaRPr lang="pt-BR" sz="1800" dirty="0"/>
        </a:p>
      </dgm:t>
    </dgm:pt>
    <dgm:pt modelId="{440E3001-17ED-4B3C-A47C-863D1AA5E47D}" type="parTrans" cxnId="{8B60F085-23EB-4AC0-B5FA-D5F072B93FD7}">
      <dgm:prSet custT="1"/>
      <dgm:spPr/>
      <dgm:t>
        <a:bodyPr/>
        <a:lstStyle/>
        <a:p>
          <a:endParaRPr lang="pt-BR" sz="1800"/>
        </a:p>
      </dgm:t>
    </dgm:pt>
    <dgm:pt modelId="{B81607A7-6C0C-459B-A784-BD23FAB218FA}" type="sibTrans" cxnId="{8B60F085-23EB-4AC0-B5FA-D5F072B93FD7}">
      <dgm:prSet/>
      <dgm:spPr/>
      <dgm:t>
        <a:bodyPr/>
        <a:lstStyle/>
        <a:p>
          <a:endParaRPr lang="pt-BR" sz="2400"/>
        </a:p>
      </dgm:t>
    </dgm:pt>
    <dgm:pt modelId="{FBD13523-CBE5-4168-BEF2-2709B1186DC3}" type="pres">
      <dgm:prSet presAssocID="{BAD70147-6E7F-417C-8DD4-B9F8D6D73B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DAF4CD-51F8-4222-889E-F6551BBCFE81}" type="pres">
      <dgm:prSet presAssocID="{CBED1597-F612-4130-B934-C923322DC879}" presName="centerShape" presStyleLbl="node0" presStyleIdx="0" presStyleCnt="1" custScaleX="160762" custScaleY="82727" custLinFactNeighborY="0"/>
      <dgm:spPr/>
      <dgm:t>
        <a:bodyPr/>
        <a:lstStyle/>
        <a:p>
          <a:endParaRPr lang="pt-BR"/>
        </a:p>
      </dgm:t>
    </dgm:pt>
    <dgm:pt modelId="{5415F9C8-A618-406F-A484-D8DC546D80B1}" type="pres">
      <dgm:prSet presAssocID="{AD46FEB8-9E80-4EC9-8502-E8C16E8CA7B8}" presName="parTrans" presStyleLbl="sibTrans2D1" presStyleIdx="0" presStyleCnt="4" custAng="10800000" custFlipHor="1" custScaleX="108524"/>
      <dgm:spPr/>
      <dgm:t>
        <a:bodyPr/>
        <a:lstStyle/>
        <a:p>
          <a:endParaRPr lang="pt-BR"/>
        </a:p>
      </dgm:t>
    </dgm:pt>
    <dgm:pt modelId="{CC9889B6-DEA6-4E69-A453-9C77088D1142}" type="pres">
      <dgm:prSet presAssocID="{AD46FEB8-9E80-4EC9-8502-E8C16E8CA7B8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166B958F-62BD-4D8F-ACEA-820B262B9BED}" type="pres">
      <dgm:prSet presAssocID="{A6A34D6B-64ED-43BF-A17F-A6561C1C7432}" presName="node" presStyleLbl="node1" presStyleIdx="0" presStyleCnt="4" custScaleX="192648" custRadScaleRad="84947" custRadScaleInc="-12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493A18-2AB2-43A6-A1BB-38BD6BB2938A}" type="pres">
      <dgm:prSet presAssocID="{21BD4C82-A0BE-4123-988E-2A67FC94A78F}" presName="parTrans" presStyleLbl="sibTrans2D1" presStyleIdx="1" presStyleCnt="4" custAng="10764144" custFlipHor="0" custScaleX="104737"/>
      <dgm:spPr/>
      <dgm:t>
        <a:bodyPr/>
        <a:lstStyle/>
        <a:p>
          <a:endParaRPr lang="pt-BR"/>
        </a:p>
      </dgm:t>
    </dgm:pt>
    <dgm:pt modelId="{D6777ABC-2F3F-4574-A580-C38CA640FF06}" type="pres">
      <dgm:prSet presAssocID="{21BD4C82-A0BE-4123-988E-2A67FC94A78F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6FBB8B2A-2E8F-46A5-9FC1-1D27DC5304C6}" type="pres">
      <dgm:prSet presAssocID="{67ADD7BF-FF53-4557-8C89-6E777A5F93EB}" presName="node" presStyleLbl="node1" presStyleIdx="1" presStyleCnt="4" custScaleX="183532" custRadScaleRad="84949" custRadScaleInc="2014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1F603-B605-49A8-94B8-CD913DEA7E33}" type="pres">
      <dgm:prSet presAssocID="{717CA530-3545-41EF-B6D9-A9876946A4DB}" presName="parTrans" presStyleLbl="sibTrans2D1" presStyleIdx="2" presStyleCnt="4" custAng="3504316" custFlipHor="1" custScaleX="86171"/>
      <dgm:spPr/>
      <dgm:t>
        <a:bodyPr/>
        <a:lstStyle/>
        <a:p>
          <a:endParaRPr lang="pt-BR"/>
        </a:p>
      </dgm:t>
    </dgm:pt>
    <dgm:pt modelId="{7B27C07C-C69A-479E-94F0-C2B768C74C64}" type="pres">
      <dgm:prSet presAssocID="{717CA530-3545-41EF-B6D9-A9876946A4DB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BC045824-C476-45F4-AD10-0BF97F54D2BE}" type="pres">
      <dgm:prSet presAssocID="{0A0ED46C-AB27-414E-A973-939EF135EFF7}" presName="node" presStyleLbl="node1" presStyleIdx="2" presStyleCnt="4" custScaleX="180837" custRadScaleRad="139084" custRadScaleInc="1536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7D9723-C799-4FEF-A02E-91FE0B34E4C7}" type="pres">
      <dgm:prSet presAssocID="{440E3001-17ED-4B3C-A47C-863D1AA5E47D}" presName="parTrans" presStyleLbl="sibTrans2D1" presStyleIdx="3" presStyleCnt="4" custAng="11770806" custFlipHor="0" custScaleX="142418" custLinFactNeighborX="32151" custLinFactNeighborY="-17042"/>
      <dgm:spPr/>
      <dgm:t>
        <a:bodyPr/>
        <a:lstStyle/>
        <a:p>
          <a:endParaRPr lang="pt-BR"/>
        </a:p>
      </dgm:t>
    </dgm:pt>
    <dgm:pt modelId="{9DB83C08-0C2D-4D76-BCC7-C69959E0D04A}" type="pres">
      <dgm:prSet presAssocID="{440E3001-17ED-4B3C-A47C-863D1AA5E47D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904EC45F-8A1C-483C-9D72-D41942FA99F8}" type="pres">
      <dgm:prSet presAssocID="{280B1C3E-9D19-4252-93EA-7FD19DC17568}" presName="node" presStyleLbl="node1" presStyleIdx="3" presStyleCnt="4" custScaleX="183532" custRadScaleRad="137240" custRadScaleInc="23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EA46E0-DD19-49C1-ACFE-CACE268224DB}" type="presOf" srcId="{21BD4C82-A0BE-4123-988E-2A67FC94A78F}" destId="{D6777ABC-2F3F-4574-A580-C38CA640FF06}" srcOrd="1" destOrd="0" presId="urn:microsoft.com/office/officeart/2005/8/layout/radial5"/>
    <dgm:cxn modelId="{1FFDB79C-8E6F-44C1-9B80-DA158A7B568E}" type="presOf" srcId="{717CA530-3545-41EF-B6D9-A9876946A4DB}" destId="{A621F603-B605-49A8-94B8-CD913DEA7E33}" srcOrd="0" destOrd="0" presId="urn:microsoft.com/office/officeart/2005/8/layout/radial5"/>
    <dgm:cxn modelId="{024F5264-C7D3-41A9-9918-24B0B963D092}" type="presOf" srcId="{717CA530-3545-41EF-B6D9-A9876946A4DB}" destId="{7B27C07C-C69A-479E-94F0-C2B768C74C64}" srcOrd="1" destOrd="0" presId="urn:microsoft.com/office/officeart/2005/8/layout/radial5"/>
    <dgm:cxn modelId="{78785CD4-45E5-42C9-92A3-35A37545CBD3}" type="presOf" srcId="{0A0ED46C-AB27-414E-A973-939EF135EFF7}" destId="{BC045824-C476-45F4-AD10-0BF97F54D2BE}" srcOrd="0" destOrd="0" presId="urn:microsoft.com/office/officeart/2005/8/layout/radial5"/>
    <dgm:cxn modelId="{37B5EBD6-FCB4-4167-BB87-280008CCACC7}" type="presOf" srcId="{CBED1597-F612-4130-B934-C923322DC879}" destId="{17DAF4CD-51F8-4222-889E-F6551BBCFE81}" srcOrd="0" destOrd="0" presId="urn:microsoft.com/office/officeart/2005/8/layout/radial5"/>
    <dgm:cxn modelId="{234ADC6B-5D3A-44B9-A09C-6222159753EA}" type="presOf" srcId="{67ADD7BF-FF53-4557-8C89-6E777A5F93EB}" destId="{6FBB8B2A-2E8F-46A5-9FC1-1D27DC5304C6}" srcOrd="0" destOrd="0" presId="urn:microsoft.com/office/officeart/2005/8/layout/radial5"/>
    <dgm:cxn modelId="{CACBB99E-DD57-4D2D-AC01-3B4E02709E42}" srcId="{CBED1597-F612-4130-B934-C923322DC879}" destId="{0A0ED46C-AB27-414E-A973-939EF135EFF7}" srcOrd="2" destOrd="0" parTransId="{717CA530-3545-41EF-B6D9-A9876946A4DB}" sibTransId="{EC169BF3-7862-4590-A64B-D724818F918D}"/>
    <dgm:cxn modelId="{BDF0DB7F-4446-4416-9FB7-C8672FC02616}" srcId="{BAD70147-6E7F-417C-8DD4-B9F8D6D73BF6}" destId="{CBED1597-F612-4130-B934-C923322DC879}" srcOrd="0" destOrd="0" parTransId="{71C60C5E-9593-4BC4-BFA8-E17CC1C4ACC8}" sibTransId="{6E9878BD-29E7-4C7B-BED7-E32B82916A61}"/>
    <dgm:cxn modelId="{14A94B67-0484-4D5D-92E6-45A757753D3D}" type="presOf" srcId="{AD46FEB8-9E80-4EC9-8502-E8C16E8CA7B8}" destId="{CC9889B6-DEA6-4E69-A453-9C77088D1142}" srcOrd="1" destOrd="0" presId="urn:microsoft.com/office/officeart/2005/8/layout/radial5"/>
    <dgm:cxn modelId="{B77137AA-15BA-430C-9829-ABB5C52CF024}" type="presOf" srcId="{440E3001-17ED-4B3C-A47C-863D1AA5E47D}" destId="{9DB83C08-0C2D-4D76-BCC7-C69959E0D04A}" srcOrd="1" destOrd="0" presId="urn:microsoft.com/office/officeart/2005/8/layout/radial5"/>
    <dgm:cxn modelId="{44DD61BD-D59B-459A-9512-174E2474BDFC}" type="presOf" srcId="{280B1C3E-9D19-4252-93EA-7FD19DC17568}" destId="{904EC45F-8A1C-483C-9D72-D41942FA99F8}" srcOrd="0" destOrd="0" presId="urn:microsoft.com/office/officeart/2005/8/layout/radial5"/>
    <dgm:cxn modelId="{81367788-349D-41AC-BEF7-5AFD52FFAC4C}" type="presOf" srcId="{AD46FEB8-9E80-4EC9-8502-E8C16E8CA7B8}" destId="{5415F9C8-A618-406F-A484-D8DC546D80B1}" srcOrd="0" destOrd="0" presId="urn:microsoft.com/office/officeart/2005/8/layout/radial5"/>
    <dgm:cxn modelId="{8B60F085-23EB-4AC0-B5FA-D5F072B93FD7}" srcId="{CBED1597-F612-4130-B934-C923322DC879}" destId="{280B1C3E-9D19-4252-93EA-7FD19DC17568}" srcOrd="3" destOrd="0" parTransId="{440E3001-17ED-4B3C-A47C-863D1AA5E47D}" sibTransId="{B81607A7-6C0C-459B-A784-BD23FAB218FA}"/>
    <dgm:cxn modelId="{6DB9759D-EE1D-4BB1-8A24-9C65A8CCDF1D}" type="presOf" srcId="{440E3001-17ED-4B3C-A47C-863D1AA5E47D}" destId="{5C7D9723-C799-4FEF-A02E-91FE0B34E4C7}" srcOrd="0" destOrd="0" presId="urn:microsoft.com/office/officeart/2005/8/layout/radial5"/>
    <dgm:cxn modelId="{095BB328-643D-48F9-B912-D3CC51532297}" type="presOf" srcId="{BAD70147-6E7F-417C-8DD4-B9F8D6D73BF6}" destId="{FBD13523-CBE5-4168-BEF2-2709B1186DC3}" srcOrd="0" destOrd="0" presId="urn:microsoft.com/office/officeart/2005/8/layout/radial5"/>
    <dgm:cxn modelId="{E4D8F4D8-7937-49EC-A120-8B4972741155}" srcId="{CBED1597-F612-4130-B934-C923322DC879}" destId="{67ADD7BF-FF53-4557-8C89-6E777A5F93EB}" srcOrd="1" destOrd="0" parTransId="{21BD4C82-A0BE-4123-988E-2A67FC94A78F}" sibTransId="{F145E1B3-01BD-4094-A4E8-8752DCF6FBF9}"/>
    <dgm:cxn modelId="{2902EC2E-E23C-4DE1-9DE2-83B11A1514D4}" type="presOf" srcId="{A6A34D6B-64ED-43BF-A17F-A6561C1C7432}" destId="{166B958F-62BD-4D8F-ACEA-820B262B9BED}" srcOrd="0" destOrd="0" presId="urn:microsoft.com/office/officeart/2005/8/layout/radial5"/>
    <dgm:cxn modelId="{41774D3F-4170-418D-9DFC-DD7C2DB574A9}" type="presOf" srcId="{21BD4C82-A0BE-4123-988E-2A67FC94A78F}" destId="{D2493A18-2AB2-43A6-A1BB-38BD6BB2938A}" srcOrd="0" destOrd="0" presId="urn:microsoft.com/office/officeart/2005/8/layout/radial5"/>
    <dgm:cxn modelId="{9E5FD92D-6302-42A7-9773-129492124FAC}" srcId="{CBED1597-F612-4130-B934-C923322DC879}" destId="{A6A34D6B-64ED-43BF-A17F-A6561C1C7432}" srcOrd="0" destOrd="0" parTransId="{AD46FEB8-9E80-4EC9-8502-E8C16E8CA7B8}" sibTransId="{585EED8A-C6A8-4ADE-96F7-7C33C503EE4F}"/>
    <dgm:cxn modelId="{92BD6738-73CD-43B4-B744-0DBA866C9D27}" type="presParOf" srcId="{FBD13523-CBE5-4168-BEF2-2709B1186DC3}" destId="{17DAF4CD-51F8-4222-889E-F6551BBCFE81}" srcOrd="0" destOrd="0" presId="urn:microsoft.com/office/officeart/2005/8/layout/radial5"/>
    <dgm:cxn modelId="{241279B4-ECD4-4D61-B462-D111995BE17E}" type="presParOf" srcId="{FBD13523-CBE5-4168-BEF2-2709B1186DC3}" destId="{5415F9C8-A618-406F-A484-D8DC546D80B1}" srcOrd="1" destOrd="0" presId="urn:microsoft.com/office/officeart/2005/8/layout/radial5"/>
    <dgm:cxn modelId="{DBCE34C4-3937-4ED7-A07F-CBF6AD9E6A35}" type="presParOf" srcId="{5415F9C8-A618-406F-A484-D8DC546D80B1}" destId="{CC9889B6-DEA6-4E69-A453-9C77088D1142}" srcOrd="0" destOrd="0" presId="urn:microsoft.com/office/officeart/2005/8/layout/radial5"/>
    <dgm:cxn modelId="{037081DB-1CE7-4D41-A64C-22513A4F7CB6}" type="presParOf" srcId="{FBD13523-CBE5-4168-BEF2-2709B1186DC3}" destId="{166B958F-62BD-4D8F-ACEA-820B262B9BED}" srcOrd="2" destOrd="0" presId="urn:microsoft.com/office/officeart/2005/8/layout/radial5"/>
    <dgm:cxn modelId="{1265198C-FCEA-4830-9FF3-ADB1B5214319}" type="presParOf" srcId="{FBD13523-CBE5-4168-BEF2-2709B1186DC3}" destId="{D2493A18-2AB2-43A6-A1BB-38BD6BB2938A}" srcOrd="3" destOrd="0" presId="urn:microsoft.com/office/officeart/2005/8/layout/radial5"/>
    <dgm:cxn modelId="{876C237B-B852-4475-991E-DB9B5AFEE98F}" type="presParOf" srcId="{D2493A18-2AB2-43A6-A1BB-38BD6BB2938A}" destId="{D6777ABC-2F3F-4574-A580-C38CA640FF06}" srcOrd="0" destOrd="0" presId="urn:microsoft.com/office/officeart/2005/8/layout/radial5"/>
    <dgm:cxn modelId="{34AE7BA1-6471-43C7-8413-F855C2075A6F}" type="presParOf" srcId="{FBD13523-CBE5-4168-BEF2-2709B1186DC3}" destId="{6FBB8B2A-2E8F-46A5-9FC1-1D27DC5304C6}" srcOrd="4" destOrd="0" presId="urn:microsoft.com/office/officeart/2005/8/layout/radial5"/>
    <dgm:cxn modelId="{2F55880E-78BE-409C-8FAF-289974111104}" type="presParOf" srcId="{FBD13523-CBE5-4168-BEF2-2709B1186DC3}" destId="{A621F603-B605-49A8-94B8-CD913DEA7E33}" srcOrd="5" destOrd="0" presId="urn:microsoft.com/office/officeart/2005/8/layout/radial5"/>
    <dgm:cxn modelId="{85DF8A28-0FDB-4BCE-8EFF-72BDA0BE18BD}" type="presParOf" srcId="{A621F603-B605-49A8-94B8-CD913DEA7E33}" destId="{7B27C07C-C69A-479E-94F0-C2B768C74C64}" srcOrd="0" destOrd="0" presId="urn:microsoft.com/office/officeart/2005/8/layout/radial5"/>
    <dgm:cxn modelId="{2620A1E0-63F3-48B3-B7DB-AA85CF3E3DE5}" type="presParOf" srcId="{FBD13523-CBE5-4168-BEF2-2709B1186DC3}" destId="{BC045824-C476-45F4-AD10-0BF97F54D2BE}" srcOrd="6" destOrd="0" presId="urn:microsoft.com/office/officeart/2005/8/layout/radial5"/>
    <dgm:cxn modelId="{2FD8C00B-14E5-4B5C-8B86-061B06965C61}" type="presParOf" srcId="{FBD13523-CBE5-4168-BEF2-2709B1186DC3}" destId="{5C7D9723-C799-4FEF-A02E-91FE0B34E4C7}" srcOrd="7" destOrd="0" presId="urn:microsoft.com/office/officeart/2005/8/layout/radial5"/>
    <dgm:cxn modelId="{72884FAA-292A-4D1E-B2FE-FB5DE9F7E953}" type="presParOf" srcId="{5C7D9723-C799-4FEF-A02E-91FE0B34E4C7}" destId="{9DB83C08-0C2D-4D76-BCC7-C69959E0D04A}" srcOrd="0" destOrd="0" presId="urn:microsoft.com/office/officeart/2005/8/layout/radial5"/>
    <dgm:cxn modelId="{10A3629E-7A87-4B33-ABF5-D9377688E477}" type="presParOf" srcId="{FBD13523-CBE5-4168-BEF2-2709B1186DC3}" destId="{904EC45F-8A1C-483C-9D72-D41942FA99F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B3C517-592A-4308-BEEA-D37E396124BC}" type="doc">
      <dgm:prSet loTypeId="urn:microsoft.com/office/officeart/2005/8/layout/radial5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EE7B6A6-C29D-4267-B88F-845F3989F1A1}">
      <dgm:prSet phldrT="[Texto]" custT="1"/>
      <dgm:spPr/>
      <dgm:t>
        <a:bodyPr/>
        <a:lstStyle/>
        <a:p>
          <a:r>
            <a:rPr lang="en-US" sz="2400" dirty="0"/>
            <a:t>Dados </a:t>
          </a:r>
          <a:r>
            <a:rPr lang="en-US" sz="2400" dirty="0" err="1"/>
            <a:t>Abertos</a:t>
          </a:r>
          <a:endParaRPr lang="pt-BR" sz="2400" dirty="0"/>
        </a:p>
      </dgm:t>
    </dgm:pt>
    <dgm:pt modelId="{2EA39993-5EEB-451A-BE9E-B56BF317564A}" type="parTrans" cxnId="{E4FEDFD6-9F41-4D52-B71F-19F62B03D0A1}">
      <dgm:prSet/>
      <dgm:spPr/>
      <dgm:t>
        <a:bodyPr/>
        <a:lstStyle/>
        <a:p>
          <a:endParaRPr lang="pt-BR" sz="1800"/>
        </a:p>
      </dgm:t>
    </dgm:pt>
    <dgm:pt modelId="{913AF3FC-BD32-49F9-A204-31A41F504504}" type="sibTrans" cxnId="{E4FEDFD6-9F41-4D52-B71F-19F62B03D0A1}">
      <dgm:prSet/>
      <dgm:spPr/>
      <dgm:t>
        <a:bodyPr/>
        <a:lstStyle/>
        <a:p>
          <a:endParaRPr lang="pt-BR" sz="1800"/>
        </a:p>
      </dgm:t>
    </dgm:pt>
    <dgm:pt modelId="{5B3F2A2A-030F-466B-8291-D6AC64E9B149}">
      <dgm:prSet phldrT="[Texto]" custT="1"/>
      <dgm:spPr/>
      <dgm:t>
        <a:bodyPr/>
        <a:lstStyle/>
        <a:p>
          <a:r>
            <a:rPr lang="en-US" sz="1800" dirty="0" err="1"/>
            <a:t>Sociedade</a:t>
          </a:r>
          <a:endParaRPr lang="pt-BR" sz="1800" dirty="0"/>
        </a:p>
      </dgm:t>
    </dgm:pt>
    <dgm:pt modelId="{64C2B72B-4268-4C99-8C27-2E7E0D0E3932}" type="parTrans" cxnId="{B22A670F-C46F-45DC-8582-0138C36AEA84}">
      <dgm:prSet custT="1"/>
      <dgm:spPr/>
      <dgm:t>
        <a:bodyPr/>
        <a:lstStyle/>
        <a:p>
          <a:endParaRPr lang="pt-BR" sz="1800"/>
        </a:p>
      </dgm:t>
    </dgm:pt>
    <dgm:pt modelId="{969921F7-8F4B-4001-8D54-A54E6BCCCA0E}" type="sibTrans" cxnId="{B22A670F-C46F-45DC-8582-0138C36AEA84}">
      <dgm:prSet/>
      <dgm:spPr/>
      <dgm:t>
        <a:bodyPr/>
        <a:lstStyle/>
        <a:p>
          <a:endParaRPr lang="pt-BR" sz="1800"/>
        </a:p>
      </dgm:t>
    </dgm:pt>
    <dgm:pt modelId="{B6BC878A-ED73-4E63-85C6-3CF8D1AB5A72}">
      <dgm:prSet phldrT="[Texto]" custT="1"/>
      <dgm:spPr/>
      <dgm:t>
        <a:bodyPr/>
        <a:lstStyle/>
        <a:p>
          <a:r>
            <a:rPr lang="en-US" sz="1800" dirty="0" err="1"/>
            <a:t>Exigência</a:t>
          </a:r>
          <a:r>
            <a:rPr lang="en-US" sz="1800" dirty="0"/>
            <a:t> Legal - LAI</a:t>
          </a:r>
          <a:endParaRPr lang="pt-BR" sz="1800" dirty="0"/>
        </a:p>
      </dgm:t>
    </dgm:pt>
    <dgm:pt modelId="{B911DECF-FC40-4A62-BFE0-5BDBEBDE9547}" type="parTrans" cxnId="{04720DD6-099F-4B2A-B847-F1536B197A2C}">
      <dgm:prSet custT="1"/>
      <dgm:spPr/>
      <dgm:t>
        <a:bodyPr/>
        <a:lstStyle/>
        <a:p>
          <a:endParaRPr lang="pt-BR" sz="1800"/>
        </a:p>
      </dgm:t>
    </dgm:pt>
    <dgm:pt modelId="{C5C9600E-2260-4B19-ABAD-247C0E1A77E6}" type="sibTrans" cxnId="{04720DD6-099F-4B2A-B847-F1536B197A2C}">
      <dgm:prSet/>
      <dgm:spPr/>
      <dgm:t>
        <a:bodyPr/>
        <a:lstStyle/>
        <a:p>
          <a:endParaRPr lang="pt-BR" sz="1800"/>
        </a:p>
      </dgm:t>
    </dgm:pt>
    <dgm:pt modelId="{958AEEB9-AFA6-42A3-95DC-8CFB6BA384FE}">
      <dgm:prSet phldrT="[Texto]" custT="1"/>
      <dgm:spPr/>
      <dgm:t>
        <a:bodyPr/>
        <a:lstStyle/>
        <a:p>
          <a:r>
            <a:rPr lang="en-US" sz="1800" dirty="0"/>
            <a:t>Accountability</a:t>
          </a:r>
          <a:endParaRPr lang="pt-BR" sz="1800" dirty="0"/>
        </a:p>
      </dgm:t>
    </dgm:pt>
    <dgm:pt modelId="{86E8805A-842F-416A-B7DB-A08E7FE359F8}" type="parTrans" cxnId="{35F3F0DD-6A10-4368-8AD6-5162CF4F7C4F}">
      <dgm:prSet custT="1"/>
      <dgm:spPr/>
      <dgm:t>
        <a:bodyPr/>
        <a:lstStyle/>
        <a:p>
          <a:endParaRPr lang="pt-BR" sz="1800"/>
        </a:p>
      </dgm:t>
    </dgm:pt>
    <dgm:pt modelId="{59CFA338-8E75-4E55-87F6-C5C4B0F13F9F}" type="sibTrans" cxnId="{35F3F0DD-6A10-4368-8AD6-5162CF4F7C4F}">
      <dgm:prSet/>
      <dgm:spPr/>
      <dgm:t>
        <a:bodyPr/>
        <a:lstStyle/>
        <a:p>
          <a:endParaRPr lang="pt-BR" sz="1800"/>
        </a:p>
      </dgm:t>
    </dgm:pt>
    <dgm:pt modelId="{531491E0-FE2A-44FA-8A4F-941F3ABDC903}">
      <dgm:prSet phldrT="[Texto]" custT="1"/>
      <dgm:spPr/>
      <dgm:t>
        <a:bodyPr/>
        <a:lstStyle/>
        <a:p>
          <a:r>
            <a:rPr lang="en-US" sz="1800" dirty="0"/>
            <a:t>OCDE – </a:t>
          </a:r>
          <a:r>
            <a:rPr lang="en-US" sz="1800" dirty="0" err="1"/>
            <a:t>Gov</a:t>
          </a:r>
          <a:r>
            <a:rPr lang="en-US" sz="1800" dirty="0"/>
            <a:t> </a:t>
          </a:r>
          <a:r>
            <a:rPr lang="en-US" sz="1800" dirty="0" err="1"/>
            <a:t>Abertos</a:t>
          </a:r>
          <a:endParaRPr lang="pt-BR" sz="1800" dirty="0"/>
        </a:p>
      </dgm:t>
    </dgm:pt>
    <dgm:pt modelId="{4340DE0A-267F-4F20-99B9-F6A7AE1CDBDF}" type="parTrans" cxnId="{8AE27493-EBC6-4631-B151-2794328C3841}">
      <dgm:prSet custT="1"/>
      <dgm:spPr/>
      <dgm:t>
        <a:bodyPr/>
        <a:lstStyle/>
        <a:p>
          <a:endParaRPr lang="pt-BR" sz="1800"/>
        </a:p>
      </dgm:t>
    </dgm:pt>
    <dgm:pt modelId="{FCFB0F5C-2630-4186-ADBA-40593CF905B6}" type="sibTrans" cxnId="{8AE27493-EBC6-4631-B151-2794328C3841}">
      <dgm:prSet/>
      <dgm:spPr/>
      <dgm:t>
        <a:bodyPr/>
        <a:lstStyle/>
        <a:p>
          <a:endParaRPr lang="pt-BR" sz="1800"/>
        </a:p>
      </dgm:t>
    </dgm:pt>
    <dgm:pt modelId="{A2197508-7591-4342-A73E-03D711D70BC0}">
      <dgm:prSet phldrT="[Texto]" custT="1"/>
      <dgm:spPr/>
      <dgm:t>
        <a:bodyPr/>
        <a:lstStyle/>
        <a:p>
          <a:r>
            <a:rPr lang="en-US" sz="1800" dirty="0" err="1"/>
            <a:t>Avaliações</a:t>
          </a:r>
          <a:r>
            <a:rPr lang="en-US" sz="1800" dirty="0"/>
            <a:t> de </a:t>
          </a:r>
          <a:r>
            <a:rPr lang="en-US" sz="1800" dirty="0" err="1"/>
            <a:t>transparência</a:t>
          </a:r>
          <a:endParaRPr lang="pt-BR" sz="1800" dirty="0"/>
        </a:p>
      </dgm:t>
    </dgm:pt>
    <dgm:pt modelId="{FB82F1E0-F0B8-4D91-B4A1-A97E56C979D8}" type="parTrans" cxnId="{3076B2A2-14FE-4BEC-B878-5BEE38A85E35}">
      <dgm:prSet custT="1"/>
      <dgm:spPr/>
      <dgm:t>
        <a:bodyPr/>
        <a:lstStyle/>
        <a:p>
          <a:endParaRPr lang="pt-BR" sz="1800"/>
        </a:p>
      </dgm:t>
    </dgm:pt>
    <dgm:pt modelId="{822E5991-53B6-4013-8B55-3CCB14BBC027}" type="sibTrans" cxnId="{3076B2A2-14FE-4BEC-B878-5BEE38A85E35}">
      <dgm:prSet/>
      <dgm:spPr/>
      <dgm:t>
        <a:bodyPr/>
        <a:lstStyle/>
        <a:p>
          <a:endParaRPr lang="pt-BR" sz="1800"/>
        </a:p>
      </dgm:t>
    </dgm:pt>
    <dgm:pt modelId="{DC9C7412-62F5-4196-8C3B-689283A83FFD}" type="pres">
      <dgm:prSet presAssocID="{8AB3C517-592A-4308-BEEA-D37E396124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6B83CE-6FA4-4B3D-AB35-FDC14A708BE9}" type="pres">
      <dgm:prSet presAssocID="{BEE7B6A6-C29D-4267-B88F-845F3989F1A1}" presName="centerShape" presStyleLbl="node0" presStyleIdx="0" presStyleCnt="1"/>
      <dgm:spPr/>
      <dgm:t>
        <a:bodyPr/>
        <a:lstStyle/>
        <a:p>
          <a:endParaRPr lang="pt-BR"/>
        </a:p>
      </dgm:t>
    </dgm:pt>
    <dgm:pt modelId="{813CD492-0DEE-4E0D-8320-D7EE9E6AF437}" type="pres">
      <dgm:prSet presAssocID="{64C2B72B-4268-4C99-8C27-2E7E0D0E3932}" presName="parTrans" presStyleLbl="sibTrans2D1" presStyleIdx="0" presStyleCnt="5"/>
      <dgm:spPr/>
      <dgm:t>
        <a:bodyPr/>
        <a:lstStyle/>
        <a:p>
          <a:endParaRPr lang="pt-BR"/>
        </a:p>
      </dgm:t>
    </dgm:pt>
    <dgm:pt modelId="{E9647839-0900-4D84-9F63-BFA4D118B6CA}" type="pres">
      <dgm:prSet presAssocID="{64C2B72B-4268-4C99-8C27-2E7E0D0E393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6C3FD494-88E5-4555-9330-66E04616655E}" type="pres">
      <dgm:prSet presAssocID="{5B3F2A2A-030F-466B-8291-D6AC64E9B149}" presName="node" presStyleLbl="node1" presStyleIdx="0" presStyleCnt="5" custScaleX="1449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47F97-E863-4EB0-8F45-881D512CB002}" type="pres">
      <dgm:prSet presAssocID="{B911DECF-FC40-4A62-BFE0-5BDBEBDE9547}" presName="parTrans" presStyleLbl="sibTrans2D1" presStyleIdx="1" presStyleCnt="5"/>
      <dgm:spPr/>
      <dgm:t>
        <a:bodyPr/>
        <a:lstStyle/>
        <a:p>
          <a:endParaRPr lang="pt-BR"/>
        </a:p>
      </dgm:t>
    </dgm:pt>
    <dgm:pt modelId="{797B8DB8-5FC4-4D3A-B692-9CDF5BFE6A11}" type="pres">
      <dgm:prSet presAssocID="{B911DECF-FC40-4A62-BFE0-5BDBEBDE9547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7F0974E9-A2C8-46E3-892C-61A0ED6C6C42}" type="pres">
      <dgm:prSet presAssocID="{B6BC878A-ED73-4E63-85C6-3CF8D1AB5A72}" presName="node" presStyleLbl="node1" presStyleIdx="1" presStyleCnt="5" custScaleX="144996" custRadScaleRad="112227" custRadScaleInc="5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83C226-0969-4078-A61F-0EA8EAFF2F65}" type="pres">
      <dgm:prSet presAssocID="{86E8805A-842F-416A-B7DB-A08E7FE359F8}" presName="parTrans" presStyleLbl="sibTrans2D1" presStyleIdx="2" presStyleCnt="5"/>
      <dgm:spPr/>
      <dgm:t>
        <a:bodyPr/>
        <a:lstStyle/>
        <a:p>
          <a:endParaRPr lang="pt-BR"/>
        </a:p>
      </dgm:t>
    </dgm:pt>
    <dgm:pt modelId="{73D93E5B-3045-46F4-9F3E-B486127C7CEC}" type="pres">
      <dgm:prSet presAssocID="{86E8805A-842F-416A-B7DB-A08E7FE359F8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5879FB23-8594-421A-9789-FA2B43911E65}" type="pres">
      <dgm:prSet presAssocID="{958AEEB9-AFA6-42A3-95DC-8CFB6BA384FE}" presName="node" presStyleLbl="node1" presStyleIdx="2" presStyleCnt="5" custScaleX="144996" custRadScaleRad="106526" custRadScaleInc="-127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0956F7-1534-45B8-BA2D-991F69DF32C8}" type="pres">
      <dgm:prSet presAssocID="{4340DE0A-267F-4F20-99B9-F6A7AE1CDBDF}" presName="parTrans" presStyleLbl="sibTrans2D1" presStyleIdx="3" presStyleCnt="5"/>
      <dgm:spPr/>
      <dgm:t>
        <a:bodyPr/>
        <a:lstStyle/>
        <a:p>
          <a:endParaRPr lang="pt-BR"/>
        </a:p>
      </dgm:t>
    </dgm:pt>
    <dgm:pt modelId="{CB82CAAE-B8A5-4422-AFE4-BECD696D2A97}" type="pres">
      <dgm:prSet presAssocID="{4340DE0A-267F-4F20-99B9-F6A7AE1CDBDF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8944FC9C-935E-4A3F-AB75-BFC4D41A5D76}" type="pres">
      <dgm:prSet presAssocID="{531491E0-FE2A-44FA-8A4F-941F3ABDC903}" presName="node" presStyleLbl="node1" presStyleIdx="3" presStyleCnt="5" custScaleX="144996" custRadScaleRad="104278" custRadScaleInc="86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24F657-E247-4A48-A4B2-FCB37B771509}" type="pres">
      <dgm:prSet presAssocID="{FB82F1E0-F0B8-4D91-B4A1-A97E56C979D8}" presName="parTrans" presStyleLbl="sibTrans2D1" presStyleIdx="4" presStyleCnt="5"/>
      <dgm:spPr/>
      <dgm:t>
        <a:bodyPr/>
        <a:lstStyle/>
        <a:p>
          <a:endParaRPr lang="pt-BR"/>
        </a:p>
      </dgm:t>
    </dgm:pt>
    <dgm:pt modelId="{8C0411C5-EC6E-41C3-AAE0-BCF46A22E0E2}" type="pres">
      <dgm:prSet presAssocID="{FB82F1E0-F0B8-4D91-B4A1-A97E56C979D8}" presName="connectorText" presStyleLbl="sibTrans2D1" presStyleIdx="4" presStyleCnt="5"/>
      <dgm:spPr/>
      <dgm:t>
        <a:bodyPr/>
        <a:lstStyle/>
        <a:p>
          <a:endParaRPr lang="pt-BR"/>
        </a:p>
      </dgm:t>
    </dgm:pt>
    <dgm:pt modelId="{7149581D-429A-4445-9DD1-95BA3AC1FA3F}" type="pres">
      <dgm:prSet presAssocID="{A2197508-7591-4342-A73E-03D711D70BC0}" presName="node" presStyleLbl="node1" presStyleIdx="4" presStyleCnt="5" custScaleX="144996" custRadScaleRad="112227" custRadScaleInc="-56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45A155D-82E8-41B9-8637-E9CC6A3CDA9B}" type="presOf" srcId="{FB82F1E0-F0B8-4D91-B4A1-A97E56C979D8}" destId="{8C0411C5-EC6E-41C3-AAE0-BCF46A22E0E2}" srcOrd="1" destOrd="0" presId="urn:microsoft.com/office/officeart/2005/8/layout/radial5"/>
    <dgm:cxn modelId="{AD54EDC3-2504-473B-9559-E736454E4371}" type="presOf" srcId="{8AB3C517-592A-4308-BEEA-D37E396124BC}" destId="{DC9C7412-62F5-4196-8C3B-689283A83FFD}" srcOrd="0" destOrd="0" presId="urn:microsoft.com/office/officeart/2005/8/layout/radial5"/>
    <dgm:cxn modelId="{C63B648A-0AB9-4AE6-882D-F810D6146B7C}" type="presOf" srcId="{B911DECF-FC40-4A62-BFE0-5BDBEBDE9547}" destId="{797B8DB8-5FC4-4D3A-B692-9CDF5BFE6A11}" srcOrd="1" destOrd="0" presId="urn:microsoft.com/office/officeart/2005/8/layout/radial5"/>
    <dgm:cxn modelId="{B518AEA2-F6E2-49A8-BFF4-AFE0D7F1AF10}" type="presOf" srcId="{5B3F2A2A-030F-466B-8291-D6AC64E9B149}" destId="{6C3FD494-88E5-4555-9330-66E04616655E}" srcOrd="0" destOrd="0" presId="urn:microsoft.com/office/officeart/2005/8/layout/radial5"/>
    <dgm:cxn modelId="{04720DD6-099F-4B2A-B847-F1536B197A2C}" srcId="{BEE7B6A6-C29D-4267-B88F-845F3989F1A1}" destId="{B6BC878A-ED73-4E63-85C6-3CF8D1AB5A72}" srcOrd="1" destOrd="0" parTransId="{B911DECF-FC40-4A62-BFE0-5BDBEBDE9547}" sibTransId="{C5C9600E-2260-4B19-ABAD-247C0E1A77E6}"/>
    <dgm:cxn modelId="{57742591-0428-4474-911D-283829E66E6D}" type="presOf" srcId="{958AEEB9-AFA6-42A3-95DC-8CFB6BA384FE}" destId="{5879FB23-8594-421A-9789-FA2B43911E65}" srcOrd="0" destOrd="0" presId="urn:microsoft.com/office/officeart/2005/8/layout/radial5"/>
    <dgm:cxn modelId="{2A8D5B62-8EB9-46EA-BEF8-68E0815CD450}" type="presOf" srcId="{64C2B72B-4268-4C99-8C27-2E7E0D0E3932}" destId="{813CD492-0DEE-4E0D-8320-D7EE9E6AF437}" srcOrd="0" destOrd="0" presId="urn:microsoft.com/office/officeart/2005/8/layout/radial5"/>
    <dgm:cxn modelId="{B22A670F-C46F-45DC-8582-0138C36AEA84}" srcId="{BEE7B6A6-C29D-4267-B88F-845F3989F1A1}" destId="{5B3F2A2A-030F-466B-8291-D6AC64E9B149}" srcOrd="0" destOrd="0" parTransId="{64C2B72B-4268-4C99-8C27-2E7E0D0E3932}" sibTransId="{969921F7-8F4B-4001-8D54-A54E6BCCCA0E}"/>
    <dgm:cxn modelId="{8AE27493-EBC6-4631-B151-2794328C3841}" srcId="{BEE7B6A6-C29D-4267-B88F-845F3989F1A1}" destId="{531491E0-FE2A-44FA-8A4F-941F3ABDC903}" srcOrd="3" destOrd="0" parTransId="{4340DE0A-267F-4F20-99B9-F6A7AE1CDBDF}" sibTransId="{FCFB0F5C-2630-4186-ADBA-40593CF905B6}"/>
    <dgm:cxn modelId="{AD57F782-9209-48BB-8998-86FA82844891}" type="presOf" srcId="{FB82F1E0-F0B8-4D91-B4A1-A97E56C979D8}" destId="{3C24F657-E247-4A48-A4B2-FCB37B771509}" srcOrd="0" destOrd="0" presId="urn:microsoft.com/office/officeart/2005/8/layout/radial5"/>
    <dgm:cxn modelId="{85CB58E8-3F05-42D9-BB16-454B081CECA8}" type="presOf" srcId="{4340DE0A-267F-4F20-99B9-F6A7AE1CDBDF}" destId="{510956F7-1534-45B8-BA2D-991F69DF32C8}" srcOrd="0" destOrd="0" presId="urn:microsoft.com/office/officeart/2005/8/layout/radial5"/>
    <dgm:cxn modelId="{A52E3612-D7CA-4573-8B93-45741D75D2CF}" type="presOf" srcId="{B6BC878A-ED73-4E63-85C6-3CF8D1AB5A72}" destId="{7F0974E9-A2C8-46E3-892C-61A0ED6C6C42}" srcOrd="0" destOrd="0" presId="urn:microsoft.com/office/officeart/2005/8/layout/radial5"/>
    <dgm:cxn modelId="{3076B2A2-14FE-4BEC-B878-5BEE38A85E35}" srcId="{BEE7B6A6-C29D-4267-B88F-845F3989F1A1}" destId="{A2197508-7591-4342-A73E-03D711D70BC0}" srcOrd="4" destOrd="0" parTransId="{FB82F1E0-F0B8-4D91-B4A1-A97E56C979D8}" sibTransId="{822E5991-53B6-4013-8B55-3CCB14BBC027}"/>
    <dgm:cxn modelId="{B3226A48-97DC-4644-8CF7-F2D167D30698}" type="presOf" srcId="{4340DE0A-267F-4F20-99B9-F6A7AE1CDBDF}" destId="{CB82CAAE-B8A5-4422-AFE4-BECD696D2A97}" srcOrd="1" destOrd="0" presId="urn:microsoft.com/office/officeart/2005/8/layout/radial5"/>
    <dgm:cxn modelId="{16B34435-9463-46AC-A801-97C12607FAAE}" type="presOf" srcId="{A2197508-7591-4342-A73E-03D711D70BC0}" destId="{7149581D-429A-4445-9DD1-95BA3AC1FA3F}" srcOrd="0" destOrd="0" presId="urn:microsoft.com/office/officeart/2005/8/layout/radial5"/>
    <dgm:cxn modelId="{CB401F52-1A97-4179-B831-FB2B22F86141}" type="presOf" srcId="{86E8805A-842F-416A-B7DB-A08E7FE359F8}" destId="{6283C226-0969-4078-A61F-0EA8EAFF2F65}" srcOrd="0" destOrd="0" presId="urn:microsoft.com/office/officeart/2005/8/layout/radial5"/>
    <dgm:cxn modelId="{35F3F0DD-6A10-4368-8AD6-5162CF4F7C4F}" srcId="{BEE7B6A6-C29D-4267-B88F-845F3989F1A1}" destId="{958AEEB9-AFA6-42A3-95DC-8CFB6BA384FE}" srcOrd="2" destOrd="0" parTransId="{86E8805A-842F-416A-B7DB-A08E7FE359F8}" sibTransId="{59CFA338-8E75-4E55-87F6-C5C4B0F13F9F}"/>
    <dgm:cxn modelId="{03333EEA-FCD9-4140-AD03-CAD7FCA44292}" type="presOf" srcId="{B911DECF-FC40-4A62-BFE0-5BDBEBDE9547}" destId="{2CE47F97-E863-4EB0-8F45-881D512CB002}" srcOrd="0" destOrd="0" presId="urn:microsoft.com/office/officeart/2005/8/layout/radial5"/>
    <dgm:cxn modelId="{5F79F7CA-A76B-4ABC-AA71-E594CEACE8AD}" type="presOf" srcId="{BEE7B6A6-C29D-4267-B88F-845F3989F1A1}" destId="{456B83CE-6FA4-4B3D-AB35-FDC14A708BE9}" srcOrd="0" destOrd="0" presId="urn:microsoft.com/office/officeart/2005/8/layout/radial5"/>
    <dgm:cxn modelId="{6C432FD1-59FF-4109-B4E2-C78059F45B0E}" type="presOf" srcId="{64C2B72B-4268-4C99-8C27-2E7E0D0E3932}" destId="{E9647839-0900-4D84-9F63-BFA4D118B6CA}" srcOrd="1" destOrd="0" presId="urn:microsoft.com/office/officeart/2005/8/layout/radial5"/>
    <dgm:cxn modelId="{E4FEDFD6-9F41-4D52-B71F-19F62B03D0A1}" srcId="{8AB3C517-592A-4308-BEEA-D37E396124BC}" destId="{BEE7B6A6-C29D-4267-B88F-845F3989F1A1}" srcOrd="0" destOrd="0" parTransId="{2EA39993-5EEB-451A-BE9E-B56BF317564A}" sibTransId="{913AF3FC-BD32-49F9-A204-31A41F504504}"/>
    <dgm:cxn modelId="{2F034B7B-9F2B-49C1-AFD4-79F37D3FF214}" type="presOf" srcId="{86E8805A-842F-416A-B7DB-A08E7FE359F8}" destId="{73D93E5B-3045-46F4-9F3E-B486127C7CEC}" srcOrd="1" destOrd="0" presId="urn:microsoft.com/office/officeart/2005/8/layout/radial5"/>
    <dgm:cxn modelId="{FFCF56B1-8E08-48F2-BD02-CB4C863C8DBF}" type="presOf" srcId="{531491E0-FE2A-44FA-8A4F-941F3ABDC903}" destId="{8944FC9C-935E-4A3F-AB75-BFC4D41A5D76}" srcOrd="0" destOrd="0" presId="urn:microsoft.com/office/officeart/2005/8/layout/radial5"/>
    <dgm:cxn modelId="{C7D8395B-B99E-4B69-A733-A1B5C89C2788}" type="presParOf" srcId="{DC9C7412-62F5-4196-8C3B-689283A83FFD}" destId="{456B83CE-6FA4-4B3D-AB35-FDC14A708BE9}" srcOrd="0" destOrd="0" presId="urn:microsoft.com/office/officeart/2005/8/layout/radial5"/>
    <dgm:cxn modelId="{DDA8D8A1-AD86-4F26-AB66-0F22F2A1E7CA}" type="presParOf" srcId="{DC9C7412-62F5-4196-8C3B-689283A83FFD}" destId="{813CD492-0DEE-4E0D-8320-D7EE9E6AF437}" srcOrd="1" destOrd="0" presId="urn:microsoft.com/office/officeart/2005/8/layout/radial5"/>
    <dgm:cxn modelId="{930C85D6-3645-4E43-9EEC-413A76708B46}" type="presParOf" srcId="{813CD492-0DEE-4E0D-8320-D7EE9E6AF437}" destId="{E9647839-0900-4D84-9F63-BFA4D118B6CA}" srcOrd="0" destOrd="0" presId="urn:microsoft.com/office/officeart/2005/8/layout/radial5"/>
    <dgm:cxn modelId="{320B16B9-2472-4C26-9429-6718BCD7A4FD}" type="presParOf" srcId="{DC9C7412-62F5-4196-8C3B-689283A83FFD}" destId="{6C3FD494-88E5-4555-9330-66E04616655E}" srcOrd="2" destOrd="0" presId="urn:microsoft.com/office/officeart/2005/8/layout/radial5"/>
    <dgm:cxn modelId="{0E21946A-E5BA-40D5-9E7F-6FB17F0DDA85}" type="presParOf" srcId="{DC9C7412-62F5-4196-8C3B-689283A83FFD}" destId="{2CE47F97-E863-4EB0-8F45-881D512CB002}" srcOrd="3" destOrd="0" presId="urn:microsoft.com/office/officeart/2005/8/layout/radial5"/>
    <dgm:cxn modelId="{637FCAF0-39E8-46D2-B716-B103F34902FC}" type="presParOf" srcId="{2CE47F97-E863-4EB0-8F45-881D512CB002}" destId="{797B8DB8-5FC4-4D3A-B692-9CDF5BFE6A11}" srcOrd="0" destOrd="0" presId="urn:microsoft.com/office/officeart/2005/8/layout/radial5"/>
    <dgm:cxn modelId="{CC3076F5-E94D-4465-B9A9-29CBE1697EE6}" type="presParOf" srcId="{DC9C7412-62F5-4196-8C3B-689283A83FFD}" destId="{7F0974E9-A2C8-46E3-892C-61A0ED6C6C42}" srcOrd="4" destOrd="0" presId="urn:microsoft.com/office/officeart/2005/8/layout/radial5"/>
    <dgm:cxn modelId="{EBF975CD-D6B4-4687-9AE4-5A5741B3C049}" type="presParOf" srcId="{DC9C7412-62F5-4196-8C3B-689283A83FFD}" destId="{6283C226-0969-4078-A61F-0EA8EAFF2F65}" srcOrd="5" destOrd="0" presId="urn:microsoft.com/office/officeart/2005/8/layout/radial5"/>
    <dgm:cxn modelId="{F4BAAD12-2A52-4B8C-A663-076AE0A9F6B0}" type="presParOf" srcId="{6283C226-0969-4078-A61F-0EA8EAFF2F65}" destId="{73D93E5B-3045-46F4-9F3E-B486127C7CEC}" srcOrd="0" destOrd="0" presId="urn:microsoft.com/office/officeart/2005/8/layout/radial5"/>
    <dgm:cxn modelId="{836D59D4-A03A-4049-9F11-989053AB1423}" type="presParOf" srcId="{DC9C7412-62F5-4196-8C3B-689283A83FFD}" destId="{5879FB23-8594-421A-9789-FA2B43911E65}" srcOrd="6" destOrd="0" presId="urn:microsoft.com/office/officeart/2005/8/layout/radial5"/>
    <dgm:cxn modelId="{9B10832F-65A1-4802-AB09-FFEA2A1F3AA8}" type="presParOf" srcId="{DC9C7412-62F5-4196-8C3B-689283A83FFD}" destId="{510956F7-1534-45B8-BA2D-991F69DF32C8}" srcOrd="7" destOrd="0" presId="urn:microsoft.com/office/officeart/2005/8/layout/radial5"/>
    <dgm:cxn modelId="{8F45B1F7-6292-40B1-A950-549A61126187}" type="presParOf" srcId="{510956F7-1534-45B8-BA2D-991F69DF32C8}" destId="{CB82CAAE-B8A5-4422-AFE4-BECD696D2A97}" srcOrd="0" destOrd="0" presId="urn:microsoft.com/office/officeart/2005/8/layout/radial5"/>
    <dgm:cxn modelId="{4A41CA58-ED7D-443E-96AE-A0BEBD66B6EB}" type="presParOf" srcId="{DC9C7412-62F5-4196-8C3B-689283A83FFD}" destId="{8944FC9C-935E-4A3F-AB75-BFC4D41A5D76}" srcOrd="8" destOrd="0" presId="urn:microsoft.com/office/officeart/2005/8/layout/radial5"/>
    <dgm:cxn modelId="{9B84BF56-0FB5-4694-A139-E52C6EF27955}" type="presParOf" srcId="{DC9C7412-62F5-4196-8C3B-689283A83FFD}" destId="{3C24F657-E247-4A48-A4B2-FCB37B771509}" srcOrd="9" destOrd="0" presId="urn:microsoft.com/office/officeart/2005/8/layout/radial5"/>
    <dgm:cxn modelId="{FD0EAA1A-B987-450B-BC2C-65E93AC8737C}" type="presParOf" srcId="{3C24F657-E247-4A48-A4B2-FCB37B771509}" destId="{8C0411C5-EC6E-41C3-AAE0-BCF46A22E0E2}" srcOrd="0" destOrd="0" presId="urn:microsoft.com/office/officeart/2005/8/layout/radial5"/>
    <dgm:cxn modelId="{EE06FB50-87F7-409E-A8DE-1FE7A49F8687}" type="presParOf" srcId="{DC9C7412-62F5-4196-8C3B-689283A83FFD}" destId="{7149581D-429A-4445-9DD1-95BA3AC1FA3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04720-E665-4077-AB43-7F7FE48AFF0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3DF1B3-CEEA-4A75-893C-EBE9F5FE197E}">
      <dgm:prSet phldrT="[Texto]"/>
      <dgm:spPr/>
      <dgm:t>
        <a:bodyPr/>
        <a:lstStyle/>
        <a:p>
          <a:r>
            <a:rPr lang="en-US" dirty="0" err="1" smtClean="0"/>
            <a:t>Pontos</a:t>
          </a:r>
          <a:r>
            <a:rPr lang="en-US" dirty="0" smtClean="0"/>
            <a:t> </a:t>
          </a:r>
          <a:r>
            <a:rPr lang="en-US" dirty="0" err="1" smtClean="0"/>
            <a:t>focais</a:t>
          </a:r>
          <a:endParaRPr lang="pt-BR" dirty="0"/>
        </a:p>
      </dgm:t>
    </dgm:pt>
    <dgm:pt modelId="{FFDE0960-22A0-4DDB-A3DE-A139A3569DC0}" type="parTrans" cxnId="{3F28E2E6-7900-44F4-B966-56181F1ABF35}">
      <dgm:prSet/>
      <dgm:spPr/>
      <dgm:t>
        <a:bodyPr/>
        <a:lstStyle/>
        <a:p>
          <a:endParaRPr lang="pt-BR"/>
        </a:p>
      </dgm:t>
    </dgm:pt>
    <dgm:pt modelId="{C8BF41D2-6BFF-49B6-A2F3-1A5F8E24DA10}" type="sibTrans" cxnId="{3F28E2E6-7900-44F4-B966-56181F1ABF35}">
      <dgm:prSet/>
      <dgm:spPr/>
      <dgm:t>
        <a:bodyPr/>
        <a:lstStyle/>
        <a:p>
          <a:endParaRPr lang="pt-BR"/>
        </a:p>
      </dgm:t>
    </dgm:pt>
    <dgm:pt modelId="{29C28A5E-F555-497E-9C40-D55D107839E7}">
      <dgm:prSet phldrT="[Texto]"/>
      <dgm:spPr/>
      <dgm:t>
        <a:bodyPr/>
        <a:lstStyle/>
        <a:p>
          <a:r>
            <a:rPr lang="en-US" dirty="0" err="1" smtClean="0"/>
            <a:t>Unificar</a:t>
          </a:r>
          <a:r>
            <a:rPr lang="en-US" dirty="0" smtClean="0"/>
            <a:t> </a:t>
          </a:r>
          <a:r>
            <a:rPr lang="en-US" dirty="0" err="1" smtClean="0"/>
            <a:t>planilhas</a:t>
          </a:r>
          <a:endParaRPr lang="pt-BR" dirty="0"/>
        </a:p>
      </dgm:t>
    </dgm:pt>
    <dgm:pt modelId="{D4E720A7-FE96-4751-8DDD-559A0EF9539A}" type="parTrans" cxnId="{F2723A09-C941-49EA-A150-5CF8C2494C7B}">
      <dgm:prSet/>
      <dgm:spPr/>
      <dgm:t>
        <a:bodyPr/>
        <a:lstStyle/>
        <a:p>
          <a:endParaRPr lang="pt-BR"/>
        </a:p>
      </dgm:t>
    </dgm:pt>
    <dgm:pt modelId="{C6C20596-A939-42BD-9CC4-68B7128284A7}" type="sibTrans" cxnId="{F2723A09-C941-49EA-A150-5CF8C2494C7B}">
      <dgm:prSet/>
      <dgm:spPr/>
      <dgm:t>
        <a:bodyPr/>
        <a:lstStyle/>
        <a:p>
          <a:endParaRPr lang="pt-BR"/>
        </a:p>
      </dgm:t>
    </dgm:pt>
    <dgm:pt modelId="{91505DD7-9C69-4BF1-88B4-C57D9BE9532D}">
      <dgm:prSet phldrT="[Texto]"/>
      <dgm:spPr/>
      <dgm:t>
        <a:bodyPr/>
        <a:lstStyle/>
        <a:p>
          <a:r>
            <a:rPr lang="en-US" dirty="0" err="1" smtClean="0"/>
            <a:t>Unificar</a:t>
          </a:r>
          <a:r>
            <a:rPr lang="en-US" dirty="0" smtClean="0"/>
            <a:t> </a:t>
          </a:r>
          <a:r>
            <a:rPr lang="en-US" dirty="0" err="1" smtClean="0"/>
            <a:t>os</a:t>
          </a:r>
          <a:r>
            <a:rPr lang="en-US" dirty="0" smtClean="0"/>
            <a:t> dados </a:t>
          </a:r>
          <a:r>
            <a:rPr lang="en-US" dirty="0" err="1" smtClean="0"/>
            <a:t>mapeados</a:t>
          </a:r>
          <a:r>
            <a:rPr lang="en-US" dirty="0" smtClean="0"/>
            <a:t> </a:t>
          </a:r>
          <a:r>
            <a:rPr lang="en-US" dirty="0" err="1" smtClean="0"/>
            <a:t>pelas</a:t>
          </a:r>
          <a:r>
            <a:rPr lang="en-US" dirty="0" smtClean="0"/>
            <a:t> </a:t>
          </a:r>
          <a:r>
            <a:rPr lang="en-US" dirty="0" err="1" smtClean="0"/>
            <a:t>áreas</a:t>
          </a:r>
          <a:r>
            <a:rPr lang="en-US" dirty="0" smtClean="0"/>
            <a:t> (</a:t>
          </a:r>
          <a:r>
            <a:rPr lang="en-US" dirty="0" err="1" smtClean="0"/>
            <a:t>sigilo</a:t>
          </a:r>
          <a:r>
            <a:rPr lang="en-US" dirty="0" smtClean="0"/>
            <a:t>, </a:t>
          </a:r>
          <a:r>
            <a:rPr lang="en-US" dirty="0" err="1" smtClean="0"/>
            <a:t>anonimização</a:t>
          </a:r>
          <a:r>
            <a:rPr lang="en-US" dirty="0" smtClean="0"/>
            <a:t>)</a:t>
          </a:r>
          <a:endParaRPr lang="pt-BR" dirty="0"/>
        </a:p>
      </dgm:t>
    </dgm:pt>
    <dgm:pt modelId="{E55422FB-8993-4E0F-AE56-167B811A2D09}" type="parTrans" cxnId="{0D222251-18E6-4167-B62A-026160847800}">
      <dgm:prSet/>
      <dgm:spPr/>
      <dgm:t>
        <a:bodyPr/>
        <a:lstStyle/>
        <a:p>
          <a:endParaRPr lang="pt-BR"/>
        </a:p>
      </dgm:t>
    </dgm:pt>
    <dgm:pt modelId="{8D69BA59-0BD2-46BE-B33A-8E26672DC7F1}" type="sibTrans" cxnId="{0D222251-18E6-4167-B62A-026160847800}">
      <dgm:prSet/>
      <dgm:spPr/>
      <dgm:t>
        <a:bodyPr/>
        <a:lstStyle/>
        <a:p>
          <a:endParaRPr lang="pt-BR"/>
        </a:p>
      </dgm:t>
    </dgm:pt>
    <dgm:pt modelId="{1ED2E199-1F7D-4912-BCF7-E94008456B73}">
      <dgm:prSet phldrT="[Texto]"/>
      <dgm:spPr/>
      <dgm:t>
        <a:bodyPr/>
        <a:lstStyle/>
        <a:p>
          <a:r>
            <a:rPr lang="en-US" dirty="0" err="1" smtClean="0"/>
            <a:t>Priorizar</a:t>
          </a:r>
          <a:r>
            <a:rPr lang="en-US" dirty="0" smtClean="0"/>
            <a:t> dados</a:t>
          </a:r>
          <a:endParaRPr lang="pt-BR" dirty="0"/>
        </a:p>
      </dgm:t>
    </dgm:pt>
    <dgm:pt modelId="{D09045EC-728E-4970-A992-64C758176BC3}" type="parTrans" cxnId="{8177CA4C-6FB3-4EB2-BA49-B8F7D67D3C74}">
      <dgm:prSet/>
      <dgm:spPr/>
      <dgm:t>
        <a:bodyPr/>
        <a:lstStyle/>
        <a:p>
          <a:endParaRPr lang="pt-BR"/>
        </a:p>
      </dgm:t>
    </dgm:pt>
    <dgm:pt modelId="{8D68D003-1825-4518-A7AE-4CBB69D1184F}" type="sibTrans" cxnId="{8177CA4C-6FB3-4EB2-BA49-B8F7D67D3C74}">
      <dgm:prSet/>
      <dgm:spPr/>
      <dgm:t>
        <a:bodyPr/>
        <a:lstStyle/>
        <a:p>
          <a:endParaRPr lang="pt-BR"/>
        </a:p>
      </dgm:t>
    </dgm:pt>
    <dgm:pt modelId="{8017D6E6-8C95-46D6-960C-C2ED0716F9E6}">
      <dgm:prSet phldrT="[Texto]"/>
      <dgm:spPr/>
      <dgm:t>
        <a:bodyPr/>
        <a:lstStyle/>
        <a:p>
          <a:r>
            <a:rPr lang="en-US" dirty="0" err="1" smtClean="0"/>
            <a:t>Está</a:t>
          </a:r>
          <a:r>
            <a:rPr lang="en-US" dirty="0" smtClean="0"/>
            <a:t> </a:t>
          </a:r>
          <a:r>
            <a:rPr lang="en-US" dirty="0" err="1" smtClean="0"/>
            <a:t>em</a:t>
          </a:r>
          <a:r>
            <a:rPr lang="en-US" dirty="0" smtClean="0"/>
            <a:t> </a:t>
          </a:r>
          <a:r>
            <a:rPr lang="en-US" dirty="0" err="1" smtClean="0"/>
            <a:t>fomato</a:t>
          </a:r>
          <a:r>
            <a:rPr lang="en-US" dirty="0" smtClean="0"/>
            <a:t> </a:t>
          </a:r>
          <a:r>
            <a:rPr lang="en-US" dirty="0" err="1" smtClean="0"/>
            <a:t>aberto</a:t>
          </a:r>
          <a:r>
            <a:rPr lang="en-US" dirty="0" smtClean="0"/>
            <a:t>?</a:t>
          </a:r>
          <a:endParaRPr lang="pt-BR" dirty="0"/>
        </a:p>
      </dgm:t>
    </dgm:pt>
    <dgm:pt modelId="{F20F7B95-67C1-4E44-A660-30EDFE9D61C6}" type="parTrans" cxnId="{9A615EBB-4144-456A-B433-26FBE2FBEEAA}">
      <dgm:prSet/>
      <dgm:spPr/>
      <dgm:t>
        <a:bodyPr/>
        <a:lstStyle/>
        <a:p>
          <a:endParaRPr lang="pt-BR"/>
        </a:p>
      </dgm:t>
    </dgm:pt>
    <dgm:pt modelId="{01A015B5-1E06-4531-93CF-AA50EA26BAC2}" type="sibTrans" cxnId="{9A615EBB-4144-456A-B433-26FBE2FBEEAA}">
      <dgm:prSet/>
      <dgm:spPr/>
      <dgm:t>
        <a:bodyPr/>
        <a:lstStyle/>
        <a:p>
          <a:endParaRPr lang="pt-BR"/>
        </a:p>
      </dgm:t>
    </dgm:pt>
    <dgm:pt modelId="{91320DED-57D6-4C45-83A1-5CBB93E7C856}">
      <dgm:prSet phldrT="[Texto]"/>
      <dgm:spPr/>
      <dgm:t>
        <a:bodyPr/>
        <a:lstStyle/>
        <a:p>
          <a:r>
            <a:rPr lang="en-US" dirty="0" err="1" smtClean="0"/>
            <a:t>Apresentar</a:t>
          </a:r>
          <a:r>
            <a:rPr lang="en-US" dirty="0" smtClean="0"/>
            <a:t> </a:t>
          </a:r>
          <a:r>
            <a:rPr lang="en-US" dirty="0" err="1" smtClean="0"/>
            <a:t>planilha</a:t>
          </a:r>
          <a:r>
            <a:rPr lang="en-US" dirty="0" smtClean="0"/>
            <a:t> de </a:t>
          </a:r>
          <a:r>
            <a:rPr lang="en-US" dirty="0" err="1" smtClean="0"/>
            <a:t>inventário</a:t>
          </a:r>
          <a:endParaRPr lang="pt-BR" dirty="0"/>
        </a:p>
      </dgm:t>
    </dgm:pt>
    <dgm:pt modelId="{9085A774-2179-4AEF-8012-B55D654937EC}" type="sibTrans" cxnId="{8A801FFB-AF0A-4178-83AA-DCED32827697}">
      <dgm:prSet/>
      <dgm:spPr/>
      <dgm:t>
        <a:bodyPr/>
        <a:lstStyle/>
        <a:p>
          <a:endParaRPr lang="pt-BR"/>
        </a:p>
      </dgm:t>
    </dgm:pt>
    <dgm:pt modelId="{90F76BCE-2752-4C92-A889-AFFD2B2EC8DC}" type="parTrans" cxnId="{8A801FFB-AF0A-4178-83AA-DCED32827697}">
      <dgm:prSet/>
      <dgm:spPr/>
      <dgm:t>
        <a:bodyPr/>
        <a:lstStyle/>
        <a:p>
          <a:endParaRPr lang="pt-BR"/>
        </a:p>
      </dgm:t>
    </dgm:pt>
    <dgm:pt modelId="{721280A5-5B16-4A1D-9532-B7B9900F0C4C}">
      <dgm:prSet phldrT="[Texto]"/>
      <dgm:spPr/>
      <dgm:t>
        <a:bodyPr/>
        <a:lstStyle/>
        <a:p>
          <a:r>
            <a:rPr lang="en-US" dirty="0" smtClean="0"/>
            <a:t>É </a:t>
          </a:r>
          <a:r>
            <a:rPr lang="en-US" dirty="0" err="1" smtClean="0"/>
            <a:t>obrigação</a:t>
          </a:r>
          <a:r>
            <a:rPr lang="en-US" dirty="0" smtClean="0"/>
            <a:t> legal?</a:t>
          </a:r>
          <a:endParaRPr lang="pt-BR" dirty="0"/>
        </a:p>
      </dgm:t>
    </dgm:pt>
    <dgm:pt modelId="{20BC200F-DBA5-45CB-A86C-B3E51A76835B}" type="parTrans" cxnId="{89B05C2F-E258-405A-89B8-3BDF046F4011}">
      <dgm:prSet/>
      <dgm:spPr/>
      <dgm:t>
        <a:bodyPr/>
        <a:lstStyle/>
        <a:p>
          <a:endParaRPr lang="pt-BR"/>
        </a:p>
      </dgm:t>
    </dgm:pt>
    <dgm:pt modelId="{1D9C83A3-DCC0-4051-8DC1-25AE4A006B9B}" type="sibTrans" cxnId="{89B05C2F-E258-405A-89B8-3BDF046F4011}">
      <dgm:prSet/>
      <dgm:spPr/>
      <dgm:t>
        <a:bodyPr/>
        <a:lstStyle/>
        <a:p>
          <a:endParaRPr lang="pt-BR"/>
        </a:p>
      </dgm:t>
    </dgm:pt>
    <dgm:pt modelId="{BA6F9303-8D0E-49A0-9694-98D2D84DF8B1}">
      <dgm:prSet phldrT="[Texto]"/>
      <dgm:spPr/>
      <dgm:t>
        <a:bodyPr/>
        <a:lstStyle/>
        <a:p>
          <a:r>
            <a:rPr lang="en-US" dirty="0" err="1" smtClean="0"/>
            <a:t>Já</a:t>
          </a:r>
          <a:r>
            <a:rPr lang="en-US" dirty="0" smtClean="0"/>
            <a:t> </a:t>
          </a:r>
          <a:r>
            <a:rPr lang="en-US" dirty="0" err="1" smtClean="0"/>
            <a:t>está</a:t>
          </a:r>
          <a:r>
            <a:rPr lang="en-US" dirty="0" smtClean="0"/>
            <a:t> </a:t>
          </a:r>
          <a:r>
            <a:rPr lang="en-US" dirty="0" err="1" smtClean="0"/>
            <a:t>sendo</a:t>
          </a:r>
          <a:r>
            <a:rPr lang="en-US" dirty="0" smtClean="0"/>
            <a:t> </a:t>
          </a:r>
          <a:r>
            <a:rPr lang="en-US" dirty="0" err="1" smtClean="0"/>
            <a:t>publicado</a:t>
          </a:r>
          <a:r>
            <a:rPr lang="en-US" dirty="0" smtClean="0"/>
            <a:t>?</a:t>
          </a:r>
          <a:endParaRPr lang="pt-BR" dirty="0"/>
        </a:p>
      </dgm:t>
    </dgm:pt>
    <dgm:pt modelId="{5F23F3ED-9DC5-4D39-943D-E183A7928423}" type="parTrans" cxnId="{CAF1A956-2A04-43A1-97BE-C2DCFFF6396D}">
      <dgm:prSet/>
      <dgm:spPr/>
      <dgm:t>
        <a:bodyPr/>
        <a:lstStyle/>
        <a:p>
          <a:endParaRPr lang="pt-BR"/>
        </a:p>
      </dgm:t>
    </dgm:pt>
    <dgm:pt modelId="{E0D5DEEA-E98B-4DE9-9547-EBC364848515}" type="sibTrans" cxnId="{CAF1A956-2A04-43A1-97BE-C2DCFFF6396D}">
      <dgm:prSet/>
      <dgm:spPr/>
      <dgm:t>
        <a:bodyPr/>
        <a:lstStyle/>
        <a:p>
          <a:endParaRPr lang="pt-BR"/>
        </a:p>
      </dgm:t>
    </dgm:pt>
    <dgm:pt modelId="{C45ECDCA-B236-4D7C-A6A6-28642A5BEDC8}">
      <dgm:prSet phldrT="[Texto]"/>
      <dgm:spPr/>
      <dgm:t>
        <a:bodyPr/>
        <a:lstStyle/>
        <a:p>
          <a:r>
            <a:rPr lang="en-US" dirty="0" smtClean="0"/>
            <a:t>É </a:t>
          </a:r>
          <a:r>
            <a:rPr lang="en-US" dirty="0" err="1" smtClean="0"/>
            <a:t>solicitado</a:t>
          </a:r>
          <a:r>
            <a:rPr lang="en-US" dirty="0" smtClean="0"/>
            <a:t> </a:t>
          </a:r>
          <a:r>
            <a:rPr lang="en-US" dirty="0" err="1" smtClean="0"/>
            <a:t>pelo</a:t>
          </a:r>
          <a:r>
            <a:rPr lang="en-US" dirty="0" smtClean="0"/>
            <a:t> </a:t>
          </a:r>
          <a:r>
            <a:rPr lang="en-US" dirty="0" err="1" smtClean="0"/>
            <a:t>cidadão</a:t>
          </a:r>
          <a:r>
            <a:rPr lang="en-US" dirty="0" smtClean="0"/>
            <a:t>?</a:t>
          </a:r>
          <a:endParaRPr lang="pt-BR" dirty="0"/>
        </a:p>
      </dgm:t>
    </dgm:pt>
    <dgm:pt modelId="{3E166AA7-25F4-4D39-9AE4-DB5A07D8629B}" type="parTrans" cxnId="{BEEF1863-6F5D-4776-B5B0-A569A8596A4D}">
      <dgm:prSet/>
      <dgm:spPr/>
      <dgm:t>
        <a:bodyPr/>
        <a:lstStyle/>
        <a:p>
          <a:endParaRPr lang="pt-BR"/>
        </a:p>
      </dgm:t>
    </dgm:pt>
    <dgm:pt modelId="{3A0F8A39-1F66-4B12-82C9-1BB46585FC62}" type="sibTrans" cxnId="{BEEF1863-6F5D-4776-B5B0-A569A8596A4D}">
      <dgm:prSet/>
      <dgm:spPr/>
      <dgm:t>
        <a:bodyPr/>
        <a:lstStyle/>
        <a:p>
          <a:endParaRPr lang="pt-BR"/>
        </a:p>
      </dgm:t>
    </dgm:pt>
    <dgm:pt modelId="{5677F379-8D5C-4228-9EDC-F8ECC5948DF3}" type="pres">
      <dgm:prSet presAssocID="{F4C04720-E665-4077-AB43-7F7FE48AFF0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6B8C7FF-D9F7-44C8-8D68-D2EFB68E5DA1}" type="pres">
      <dgm:prSet presAssocID="{1F3DF1B3-CEEA-4A75-893C-EBE9F5FE197E}" presName="composite" presStyleCnt="0"/>
      <dgm:spPr/>
    </dgm:pt>
    <dgm:pt modelId="{A6983CD1-2FEC-4127-AB22-F2FA6AB0B286}" type="pres">
      <dgm:prSet presAssocID="{1F3DF1B3-CEEA-4A75-893C-EBE9F5FE197E}" presName="bentUpArrow1" presStyleLbl="alignImgPlace1" presStyleIdx="0" presStyleCnt="2"/>
      <dgm:spPr/>
    </dgm:pt>
    <dgm:pt modelId="{AF015082-B8BC-4309-8E8A-43A14BCBB72C}" type="pres">
      <dgm:prSet presAssocID="{1F3DF1B3-CEEA-4A75-893C-EBE9F5FE197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13C1F2-B2B6-487C-B01E-CCF81FE82A62}" type="pres">
      <dgm:prSet presAssocID="{1F3DF1B3-CEEA-4A75-893C-EBE9F5FE197E}" presName="ChildText" presStyleLbl="revTx" presStyleIdx="0" presStyleCnt="3" custScaleX="396804" custLinFactX="50475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56BBB2-ACE4-4797-BD7A-EC65AFF71FE5}" type="pres">
      <dgm:prSet presAssocID="{C8BF41D2-6BFF-49B6-A2F3-1A5F8E24DA10}" presName="sibTrans" presStyleCnt="0"/>
      <dgm:spPr/>
    </dgm:pt>
    <dgm:pt modelId="{9F8AB72D-5B57-4F1E-B06F-6CC7311E51EA}" type="pres">
      <dgm:prSet presAssocID="{29C28A5E-F555-497E-9C40-D55D107839E7}" presName="composite" presStyleCnt="0"/>
      <dgm:spPr/>
    </dgm:pt>
    <dgm:pt modelId="{02A38EBB-E691-4260-A3D3-439F585A6B54}" type="pres">
      <dgm:prSet presAssocID="{29C28A5E-F555-497E-9C40-D55D107839E7}" presName="bentUpArrow1" presStyleLbl="alignImgPlace1" presStyleIdx="1" presStyleCnt="2" custLinFactNeighborX="-61745"/>
      <dgm:spPr/>
    </dgm:pt>
    <dgm:pt modelId="{5F3E7B45-2F19-41E4-82D5-4243CC18A96D}" type="pres">
      <dgm:prSet presAssocID="{29C28A5E-F555-497E-9C40-D55D107839E7}" presName="ParentText" presStyleLbl="node1" presStyleIdx="1" presStyleCnt="3" custLinFactNeighborX="-471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E15367-6743-4B62-9A7C-1BCFE1A3300E}" type="pres">
      <dgm:prSet presAssocID="{29C28A5E-F555-497E-9C40-D55D107839E7}" presName="ChildText" presStyleLbl="revTx" presStyleIdx="1" presStyleCnt="3" custScaleX="383247" custLinFactNeighborX="891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76ED51-89D3-4A4E-82DB-A195E0E78249}" type="pres">
      <dgm:prSet presAssocID="{C6C20596-A939-42BD-9CC4-68B7128284A7}" presName="sibTrans" presStyleCnt="0"/>
      <dgm:spPr/>
    </dgm:pt>
    <dgm:pt modelId="{471807FC-506F-41D3-A895-A1D4DEAD278D}" type="pres">
      <dgm:prSet presAssocID="{1ED2E199-1F7D-4912-BCF7-E94008456B73}" presName="composite" presStyleCnt="0"/>
      <dgm:spPr/>
    </dgm:pt>
    <dgm:pt modelId="{3D084CB2-4DFC-4827-803C-5A920ED9EB1E}" type="pres">
      <dgm:prSet presAssocID="{1ED2E199-1F7D-4912-BCF7-E94008456B73}" presName="ParentText" presStyleLbl="node1" presStyleIdx="2" presStyleCnt="3" custLinFactX="-614" custLinFactNeighborX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6E23C6-4B1E-411A-AA10-22ADFEC9D6AE}" type="pres">
      <dgm:prSet presAssocID="{1ED2E199-1F7D-4912-BCF7-E94008456B73}" presName="FinalChildText" presStyleLbl="revTx" presStyleIdx="2" presStyleCnt="3" custScaleX="312578" custScaleY="151446" custLinFactNeighborX="-18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D222251-18E6-4167-B62A-026160847800}" srcId="{29C28A5E-F555-497E-9C40-D55D107839E7}" destId="{91505DD7-9C69-4BF1-88B4-C57D9BE9532D}" srcOrd="0" destOrd="0" parTransId="{E55422FB-8993-4E0F-AE56-167B811A2D09}" sibTransId="{8D69BA59-0BD2-46BE-B33A-8E26672DC7F1}"/>
    <dgm:cxn modelId="{BEEF1863-6F5D-4776-B5B0-A569A8596A4D}" srcId="{1ED2E199-1F7D-4912-BCF7-E94008456B73}" destId="{C45ECDCA-B236-4D7C-A6A6-28642A5BEDC8}" srcOrd="3" destOrd="0" parTransId="{3E166AA7-25F4-4D39-9AE4-DB5A07D8629B}" sibTransId="{3A0F8A39-1F66-4B12-82C9-1BB46585FC62}"/>
    <dgm:cxn modelId="{F2723A09-C941-49EA-A150-5CF8C2494C7B}" srcId="{F4C04720-E665-4077-AB43-7F7FE48AFF04}" destId="{29C28A5E-F555-497E-9C40-D55D107839E7}" srcOrd="1" destOrd="0" parTransId="{D4E720A7-FE96-4751-8DDD-559A0EF9539A}" sibTransId="{C6C20596-A939-42BD-9CC4-68B7128284A7}"/>
    <dgm:cxn modelId="{89D59244-092A-49CE-A6C1-0EE60E4E13CA}" type="presOf" srcId="{C45ECDCA-B236-4D7C-A6A6-28642A5BEDC8}" destId="{A56E23C6-4B1E-411A-AA10-22ADFEC9D6AE}" srcOrd="0" destOrd="3" presId="urn:microsoft.com/office/officeart/2005/8/layout/StepDownProcess"/>
    <dgm:cxn modelId="{F5363FF2-8017-47D0-B32A-705366D7DB2E}" type="presOf" srcId="{721280A5-5B16-4A1D-9532-B7B9900F0C4C}" destId="{A56E23C6-4B1E-411A-AA10-22ADFEC9D6AE}" srcOrd="0" destOrd="1" presId="urn:microsoft.com/office/officeart/2005/8/layout/StepDownProcess"/>
    <dgm:cxn modelId="{0A2F7587-7687-4D18-837D-7152F475F0B3}" type="presOf" srcId="{29C28A5E-F555-497E-9C40-D55D107839E7}" destId="{5F3E7B45-2F19-41E4-82D5-4243CC18A96D}" srcOrd="0" destOrd="0" presId="urn:microsoft.com/office/officeart/2005/8/layout/StepDownProcess"/>
    <dgm:cxn modelId="{97DE447B-B919-4CE2-96EB-07C7E2949A00}" type="presOf" srcId="{F4C04720-E665-4077-AB43-7F7FE48AFF04}" destId="{5677F379-8D5C-4228-9EDC-F8ECC5948DF3}" srcOrd="0" destOrd="0" presId="urn:microsoft.com/office/officeart/2005/8/layout/StepDownProcess"/>
    <dgm:cxn modelId="{9A615EBB-4144-456A-B433-26FBE2FBEEAA}" srcId="{1ED2E199-1F7D-4912-BCF7-E94008456B73}" destId="{8017D6E6-8C95-46D6-960C-C2ED0716F9E6}" srcOrd="0" destOrd="0" parTransId="{F20F7B95-67C1-4E44-A660-30EDFE9D61C6}" sibTransId="{01A015B5-1E06-4531-93CF-AA50EA26BAC2}"/>
    <dgm:cxn modelId="{8177CA4C-6FB3-4EB2-BA49-B8F7D67D3C74}" srcId="{F4C04720-E665-4077-AB43-7F7FE48AFF04}" destId="{1ED2E199-1F7D-4912-BCF7-E94008456B73}" srcOrd="2" destOrd="0" parTransId="{D09045EC-728E-4970-A992-64C758176BC3}" sibTransId="{8D68D003-1825-4518-A7AE-4CBB69D1184F}"/>
    <dgm:cxn modelId="{B54299B0-4D39-4A27-A774-DBF529F96CC7}" type="presOf" srcId="{8017D6E6-8C95-46D6-960C-C2ED0716F9E6}" destId="{A56E23C6-4B1E-411A-AA10-22ADFEC9D6AE}" srcOrd="0" destOrd="0" presId="urn:microsoft.com/office/officeart/2005/8/layout/StepDownProcess"/>
    <dgm:cxn modelId="{4F5AFBC2-C4A4-4FCB-BED1-07EA9A5B8F46}" type="presOf" srcId="{91320DED-57D6-4C45-83A1-5CBB93E7C856}" destId="{6013C1F2-B2B6-487C-B01E-CCF81FE82A62}" srcOrd="0" destOrd="0" presId="urn:microsoft.com/office/officeart/2005/8/layout/StepDownProcess"/>
    <dgm:cxn modelId="{8A801FFB-AF0A-4178-83AA-DCED32827697}" srcId="{1F3DF1B3-CEEA-4A75-893C-EBE9F5FE197E}" destId="{91320DED-57D6-4C45-83A1-5CBB93E7C856}" srcOrd="0" destOrd="0" parTransId="{90F76BCE-2752-4C92-A889-AFFD2B2EC8DC}" sibTransId="{9085A774-2179-4AEF-8012-B55D654937EC}"/>
    <dgm:cxn modelId="{EAE9A12B-2CAD-4677-BD7A-7E72C65DEF18}" type="presOf" srcId="{BA6F9303-8D0E-49A0-9694-98D2D84DF8B1}" destId="{A56E23C6-4B1E-411A-AA10-22ADFEC9D6AE}" srcOrd="0" destOrd="2" presId="urn:microsoft.com/office/officeart/2005/8/layout/StepDownProcess"/>
    <dgm:cxn modelId="{89B05C2F-E258-405A-89B8-3BDF046F4011}" srcId="{1ED2E199-1F7D-4912-BCF7-E94008456B73}" destId="{721280A5-5B16-4A1D-9532-B7B9900F0C4C}" srcOrd="1" destOrd="0" parTransId="{20BC200F-DBA5-45CB-A86C-B3E51A76835B}" sibTransId="{1D9C83A3-DCC0-4051-8DC1-25AE4A006B9B}"/>
    <dgm:cxn modelId="{3F28E2E6-7900-44F4-B966-56181F1ABF35}" srcId="{F4C04720-E665-4077-AB43-7F7FE48AFF04}" destId="{1F3DF1B3-CEEA-4A75-893C-EBE9F5FE197E}" srcOrd="0" destOrd="0" parTransId="{FFDE0960-22A0-4DDB-A3DE-A139A3569DC0}" sibTransId="{C8BF41D2-6BFF-49B6-A2F3-1A5F8E24DA10}"/>
    <dgm:cxn modelId="{F9C2E0EF-51F6-461E-B214-2B8C71741C1A}" type="presOf" srcId="{1F3DF1B3-CEEA-4A75-893C-EBE9F5FE197E}" destId="{AF015082-B8BC-4309-8E8A-43A14BCBB72C}" srcOrd="0" destOrd="0" presId="urn:microsoft.com/office/officeart/2005/8/layout/StepDownProcess"/>
    <dgm:cxn modelId="{A8775E93-CD7F-4E6C-BD29-2B1CBB53B818}" type="presOf" srcId="{1ED2E199-1F7D-4912-BCF7-E94008456B73}" destId="{3D084CB2-4DFC-4827-803C-5A920ED9EB1E}" srcOrd="0" destOrd="0" presId="urn:microsoft.com/office/officeart/2005/8/layout/StepDownProcess"/>
    <dgm:cxn modelId="{8784CD3A-5C97-4E8F-8D52-DDBA38FE1D3B}" type="presOf" srcId="{91505DD7-9C69-4BF1-88B4-C57D9BE9532D}" destId="{B0E15367-6743-4B62-9A7C-1BCFE1A3300E}" srcOrd="0" destOrd="0" presId="urn:microsoft.com/office/officeart/2005/8/layout/StepDownProcess"/>
    <dgm:cxn modelId="{CAF1A956-2A04-43A1-97BE-C2DCFFF6396D}" srcId="{1ED2E199-1F7D-4912-BCF7-E94008456B73}" destId="{BA6F9303-8D0E-49A0-9694-98D2D84DF8B1}" srcOrd="2" destOrd="0" parTransId="{5F23F3ED-9DC5-4D39-943D-E183A7928423}" sibTransId="{E0D5DEEA-E98B-4DE9-9547-EBC364848515}"/>
    <dgm:cxn modelId="{4DC9A90D-3A8E-46FA-A261-A077CD196DCF}" type="presParOf" srcId="{5677F379-8D5C-4228-9EDC-F8ECC5948DF3}" destId="{F6B8C7FF-D9F7-44C8-8D68-D2EFB68E5DA1}" srcOrd="0" destOrd="0" presId="urn:microsoft.com/office/officeart/2005/8/layout/StepDownProcess"/>
    <dgm:cxn modelId="{8E2714A5-21D4-4F65-B9AE-66ADF6BFF9E5}" type="presParOf" srcId="{F6B8C7FF-D9F7-44C8-8D68-D2EFB68E5DA1}" destId="{A6983CD1-2FEC-4127-AB22-F2FA6AB0B286}" srcOrd="0" destOrd="0" presId="urn:microsoft.com/office/officeart/2005/8/layout/StepDownProcess"/>
    <dgm:cxn modelId="{F6339354-D845-4243-9882-22BC21AB45D3}" type="presParOf" srcId="{F6B8C7FF-D9F7-44C8-8D68-D2EFB68E5DA1}" destId="{AF015082-B8BC-4309-8E8A-43A14BCBB72C}" srcOrd="1" destOrd="0" presId="urn:microsoft.com/office/officeart/2005/8/layout/StepDownProcess"/>
    <dgm:cxn modelId="{5F4E4CB7-ECD9-428C-BFB6-770B2C047596}" type="presParOf" srcId="{F6B8C7FF-D9F7-44C8-8D68-D2EFB68E5DA1}" destId="{6013C1F2-B2B6-487C-B01E-CCF81FE82A62}" srcOrd="2" destOrd="0" presId="urn:microsoft.com/office/officeart/2005/8/layout/StepDownProcess"/>
    <dgm:cxn modelId="{EDBD6F27-9E02-46F6-B4BF-589080F05F6C}" type="presParOf" srcId="{5677F379-8D5C-4228-9EDC-F8ECC5948DF3}" destId="{7856BBB2-ACE4-4797-BD7A-EC65AFF71FE5}" srcOrd="1" destOrd="0" presId="urn:microsoft.com/office/officeart/2005/8/layout/StepDownProcess"/>
    <dgm:cxn modelId="{FDBF16D5-F928-4FFF-B659-D064EE98C720}" type="presParOf" srcId="{5677F379-8D5C-4228-9EDC-F8ECC5948DF3}" destId="{9F8AB72D-5B57-4F1E-B06F-6CC7311E51EA}" srcOrd="2" destOrd="0" presId="urn:microsoft.com/office/officeart/2005/8/layout/StepDownProcess"/>
    <dgm:cxn modelId="{24CF57B9-DF68-4640-A7CD-C843239951E3}" type="presParOf" srcId="{9F8AB72D-5B57-4F1E-B06F-6CC7311E51EA}" destId="{02A38EBB-E691-4260-A3D3-439F585A6B54}" srcOrd="0" destOrd="0" presId="urn:microsoft.com/office/officeart/2005/8/layout/StepDownProcess"/>
    <dgm:cxn modelId="{FE919178-D4DE-40E3-BA32-D538D212878C}" type="presParOf" srcId="{9F8AB72D-5B57-4F1E-B06F-6CC7311E51EA}" destId="{5F3E7B45-2F19-41E4-82D5-4243CC18A96D}" srcOrd="1" destOrd="0" presId="urn:microsoft.com/office/officeart/2005/8/layout/StepDownProcess"/>
    <dgm:cxn modelId="{BA4B34AA-6EE0-4A6D-995D-0C0FA18F1F7F}" type="presParOf" srcId="{9F8AB72D-5B57-4F1E-B06F-6CC7311E51EA}" destId="{B0E15367-6743-4B62-9A7C-1BCFE1A3300E}" srcOrd="2" destOrd="0" presId="urn:microsoft.com/office/officeart/2005/8/layout/StepDownProcess"/>
    <dgm:cxn modelId="{3BC7B99F-FE6D-4A1B-8ADB-84BAA0130F63}" type="presParOf" srcId="{5677F379-8D5C-4228-9EDC-F8ECC5948DF3}" destId="{6176ED51-89D3-4A4E-82DB-A195E0E78249}" srcOrd="3" destOrd="0" presId="urn:microsoft.com/office/officeart/2005/8/layout/StepDownProcess"/>
    <dgm:cxn modelId="{9FF83A49-CA3B-4DF3-AEC9-668E6B81032C}" type="presParOf" srcId="{5677F379-8D5C-4228-9EDC-F8ECC5948DF3}" destId="{471807FC-506F-41D3-A895-A1D4DEAD278D}" srcOrd="4" destOrd="0" presId="urn:microsoft.com/office/officeart/2005/8/layout/StepDownProcess"/>
    <dgm:cxn modelId="{34AEEB57-4F91-41B6-845B-ECF5561C91C5}" type="presParOf" srcId="{471807FC-506F-41D3-A895-A1D4DEAD278D}" destId="{3D084CB2-4DFC-4827-803C-5A920ED9EB1E}" srcOrd="0" destOrd="0" presId="urn:microsoft.com/office/officeart/2005/8/layout/StepDownProcess"/>
    <dgm:cxn modelId="{3DABA39F-E13C-4273-B5AD-800007B2DD2A}" type="presParOf" srcId="{471807FC-506F-41D3-A895-A1D4DEAD278D}" destId="{A56E23C6-4B1E-411A-AA10-22ADFEC9D6A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341EDA-DE2F-4CE5-8C03-B587E583B743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E7AF3D2A-44DA-4E46-8532-60AEC37D2F5E}">
      <dgm:prSet phldrT="[Texto]"/>
      <dgm:spPr/>
      <dgm:t>
        <a:bodyPr/>
        <a:lstStyle/>
        <a:p>
          <a:r>
            <a:rPr lang="en-US" dirty="0" err="1" smtClean="0"/>
            <a:t>Abertura</a:t>
          </a:r>
          <a:r>
            <a:rPr lang="en-US" dirty="0" smtClean="0"/>
            <a:t> de nova base de dados</a:t>
          </a:r>
          <a:endParaRPr lang="pt-BR" dirty="0"/>
        </a:p>
      </dgm:t>
    </dgm:pt>
    <dgm:pt modelId="{C53EFADD-8D72-4355-901F-FB99BC1C3F94}" type="parTrans" cxnId="{0C15835E-28AA-4B11-BB4B-BC16440EF0AF}">
      <dgm:prSet/>
      <dgm:spPr/>
      <dgm:t>
        <a:bodyPr/>
        <a:lstStyle/>
        <a:p>
          <a:endParaRPr lang="pt-BR"/>
        </a:p>
      </dgm:t>
    </dgm:pt>
    <dgm:pt modelId="{1EADB5F3-2BCF-4637-9325-CB263F536605}" type="sibTrans" cxnId="{0C15835E-28AA-4B11-BB4B-BC16440EF0AF}">
      <dgm:prSet/>
      <dgm:spPr/>
      <dgm:t>
        <a:bodyPr/>
        <a:lstStyle/>
        <a:p>
          <a:endParaRPr lang="pt-BR"/>
        </a:p>
      </dgm:t>
    </dgm:pt>
    <dgm:pt modelId="{3079A7DA-6CD2-4D23-B09D-B8D924C54AD5}">
      <dgm:prSet phldrT="[Texto]"/>
      <dgm:spPr/>
      <dgm:t>
        <a:bodyPr/>
        <a:lstStyle/>
        <a:p>
          <a:r>
            <a:rPr lang="en-US" dirty="0" err="1" smtClean="0"/>
            <a:t>Prazos</a:t>
          </a:r>
          <a:r>
            <a:rPr lang="en-US" dirty="0" smtClean="0"/>
            <a:t> e </a:t>
          </a:r>
          <a:r>
            <a:rPr lang="en-US" dirty="0" err="1" smtClean="0"/>
            <a:t>procedimentos</a:t>
          </a:r>
          <a:r>
            <a:rPr lang="en-US" dirty="0" smtClean="0"/>
            <a:t> da Lei de </a:t>
          </a:r>
          <a:r>
            <a:rPr lang="en-US" dirty="0" err="1" smtClean="0"/>
            <a:t>Acesso</a:t>
          </a:r>
          <a:r>
            <a:rPr lang="en-US" dirty="0" smtClean="0"/>
            <a:t> à </a:t>
          </a:r>
          <a:r>
            <a:rPr lang="en-US" dirty="0" err="1" smtClean="0"/>
            <a:t>Informação</a:t>
          </a:r>
          <a:endParaRPr lang="pt-BR" dirty="0"/>
        </a:p>
      </dgm:t>
    </dgm:pt>
    <dgm:pt modelId="{7612454F-FEDE-4009-8026-1F31A0AA9AFD}" type="parTrans" cxnId="{4AF8AF4C-BDD5-4A3C-B986-4F088D4CE5D1}">
      <dgm:prSet/>
      <dgm:spPr/>
      <dgm:t>
        <a:bodyPr/>
        <a:lstStyle/>
        <a:p>
          <a:endParaRPr lang="pt-BR"/>
        </a:p>
      </dgm:t>
    </dgm:pt>
    <dgm:pt modelId="{E089A82B-E70A-4BC3-BB52-C7DD73063430}" type="sibTrans" cxnId="{4AF8AF4C-BDD5-4A3C-B986-4F088D4CE5D1}">
      <dgm:prSet/>
      <dgm:spPr/>
      <dgm:t>
        <a:bodyPr/>
        <a:lstStyle/>
        <a:p>
          <a:endParaRPr lang="pt-BR"/>
        </a:p>
      </dgm:t>
    </dgm:pt>
    <dgm:pt modelId="{C4F05488-B8C6-4EB2-8A3D-1C7FED66B693}">
      <dgm:prSet phldrT="[Texto]"/>
      <dgm:spPr/>
      <dgm:t>
        <a:bodyPr/>
        <a:lstStyle/>
        <a:p>
          <a:r>
            <a:rPr lang="en-US" dirty="0" err="1" smtClean="0"/>
            <a:t>Inconsistência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base de dados</a:t>
          </a:r>
          <a:endParaRPr lang="pt-BR" dirty="0"/>
        </a:p>
      </dgm:t>
    </dgm:pt>
    <dgm:pt modelId="{E174EC44-2552-406E-8D6C-3B8E6EDB173B}" type="parTrans" cxnId="{31D0953A-36F6-4788-BA73-54862A682501}">
      <dgm:prSet/>
      <dgm:spPr/>
      <dgm:t>
        <a:bodyPr/>
        <a:lstStyle/>
        <a:p>
          <a:endParaRPr lang="pt-BR"/>
        </a:p>
      </dgm:t>
    </dgm:pt>
    <dgm:pt modelId="{0671F11F-9DD4-48E6-8099-82CF5A765447}" type="sibTrans" cxnId="{31D0953A-36F6-4788-BA73-54862A682501}">
      <dgm:prSet/>
      <dgm:spPr/>
      <dgm:t>
        <a:bodyPr/>
        <a:lstStyle/>
        <a:p>
          <a:endParaRPr lang="pt-BR"/>
        </a:p>
      </dgm:t>
    </dgm:pt>
    <dgm:pt modelId="{0F92667E-C08E-4326-B9FE-636E272E5639}">
      <dgm:prSet phldrT="[Texto]"/>
      <dgm:spPr/>
      <dgm:t>
        <a:bodyPr/>
        <a:lstStyle/>
        <a:p>
          <a:r>
            <a:rPr lang="en-US" dirty="0" smtClean="0"/>
            <a:t>Dados </a:t>
          </a:r>
          <a:r>
            <a:rPr lang="en-US" dirty="0" err="1" smtClean="0"/>
            <a:t>incompletos</a:t>
          </a:r>
          <a:endParaRPr lang="pt-BR" dirty="0"/>
        </a:p>
      </dgm:t>
    </dgm:pt>
    <dgm:pt modelId="{077085D7-BA9D-4A70-B324-7EF14CC87F11}" type="parTrans" cxnId="{AD2F3A1B-0160-487F-9E8A-782D4C3D3413}">
      <dgm:prSet/>
      <dgm:spPr/>
      <dgm:t>
        <a:bodyPr/>
        <a:lstStyle/>
        <a:p>
          <a:endParaRPr lang="pt-BR"/>
        </a:p>
      </dgm:t>
    </dgm:pt>
    <dgm:pt modelId="{5E2E2523-6C21-4BB0-B90E-81D14D7A2F95}" type="sibTrans" cxnId="{AD2F3A1B-0160-487F-9E8A-782D4C3D3413}">
      <dgm:prSet/>
      <dgm:spPr/>
      <dgm:t>
        <a:bodyPr/>
        <a:lstStyle/>
        <a:p>
          <a:endParaRPr lang="pt-BR"/>
        </a:p>
      </dgm:t>
    </dgm:pt>
    <dgm:pt modelId="{0D8D0237-54CB-49B2-92D3-9D1D2A4AEE6A}">
      <dgm:prSet phldrT="[Texto]"/>
      <dgm:spPr/>
      <dgm:t>
        <a:bodyPr/>
        <a:lstStyle/>
        <a:p>
          <a:r>
            <a:rPr lang="en-US" dirty="0" smtClean="0"/>
            <a:t>Dados </a:t>
          </a:r>
          <a:r>
            <a:rPr lang="en-US" dirty="0" err="1" smtClean="0"/>
            <a:t>errados</a:t>
          </a:r>
          <a:endParaRPr lang="pt-BR" dirty="0"/>
        </a:p>
      </dgm:t>
    </dgm:pt>
    <dgm:pt modelId="{697A9FF2-D12F-49A4-8366-AB98A9B10968}" type="parTrans" cxnId="{AD0D2179-67E4-424A-8CC5-36F7823A7AF0}">
      <dgm:prSet/>
      <dgm:spPr/>
      <dgm:t>
        <a:bodyPr/>
        <a:lstStyle/>
        <a:p>
          <a:endParaRPr lang="pt-BR"/>
        </a:p>
      </dgm:t>
    </dgm:pt>
    <dgm:pt modelId="{3C3B7A1B-37A4-4A39-ADCA-88D406E0900C}" type="sibTrans" cxnId="{AD0D2179-67E4-424A-8CC5-36F7823A7AF0}">
      <dgm:prSet/>
      <dgm:spPr/>
      <dgm:t>
        <a:bodyPr/>
        <a:lstStyle/>
        <a:p>
          <a:endParaRPr lang="pt-BR"/>
        </a:p>
      </dgm:t>
    </dgm:pt>
    <dgm:pt modelId="{114DDF0D-2E38-454A-9E14-AEB584FF2D3F}">
      <dgm:prSet phldrT="[Texto]"/>
      <dgm:spPr/>
      <dgm:t>
        <a:bodyPr/>
        <a:lstStyle/>
        <a:p>
          <a:r>
            <a:rPr lang="en-US" dirty="0" err="1" smtClean="0"/>
            <a:t>Sem</a:t>
          </a:r>
          <a:r>
            <a:rPr lang="en-US" dirty="0" smtClean="0"/>
            <a:t> </a:t>
          </a:r>
          <a:r>
            <a:rPr lang="en-US" dirty="0" err="1" smtClean="0"/>
            <a:t>metadados</a:t>
          </a:r>
          <a:endParaRPr lang="pt-BR" dirty="0"/>
        </a:p>
      </dgm:t>
    </dgm:pt>
    <dgm:pt modelId="{5CBBFA0A-22C8-49CD-BF54-398A7D72F74E}" type="parTrans" cxnId="{B39ABF88-B1A0-44D8-A2A0-603882513722}">
      <dgm:prSet/>
      <dgm:spPr/>
      <dgm:t>
        <a:bodyPr/>
        <a:lstStyle/>
        <a:p>
          <a:endParaRPr lang="pt-BR"/>
        </a:p>
      </dgm:t>
    </dgm:pt>
    <dgm:pt modelId="{98E280F3-32EA-412E-B403-4D7C619FFDE1}" type="sibTrans" cxnId="{B39ABF88-B1A0-44D8-A2A0-603882513722}">
      <dgm:prSet/>
      <dgm:spPr/>
      <dgm:t>
        <a:bodyPr/>
        <a:lstStyle/>
        <a:p>
          <a:endParaRPr lang="pt-BR"/>
        </a:p>
      </dgm:t>
    </dgm:pt>
    <dgm:pt modelId="{EF211C7E-AEB3-4DF9-8788-188821B597F8}" type="pres">
      <dgm:prSet presAssocID="{CC341EDA-DE2F-4CE5-8C03-B587E583B74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14C22007-0442-4EC8-A9EF-F92FDF8A8C96}" type="pres">
      <dgm:prSet presAssocID="{E7AF3D2A-44DA-4E46-8532-60AEC37D2F5E}" presName="linNode" presStyleCnt="0"/>
      <dgm:spPr/>
    </dgm:pt>
    <dgm:pt modelId="{54C0C185-B494-4686-93E6-F67B3665D4EE}" type="pres">
      <dgm:prSet presAssocID="{E7AF3D2A-44DA-4E46-8532-60AEC37D2F5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B4F397-D3B7-4AD9-B353-FB77DEC3B2F2}" type="pres">
      <dgm:prSet presAssocID="{E7AF3D2A-44DA-4E46-8532-60AEC37D2F5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993601-9815-45DE-8EDB-1C8AD3586704}" type="pres">
      <dgm:prSet presAssocID="{1EADB5F3-2BCF-4637-9325-CB263F536605}" presName="spacing" presStyleCnt="0"/>
      <dgm:spPr/>
    </dgm:pt>
    <dgm:pt modelId="{9077B5AE-D24C-42FB-847E-B501A47155B4}" type="pres">
      <dgm:prSet presAssocID="{C4F05488-B8C6-4EB2-8A3D-1C7FED66B693}" presName="linNode" presStyleCnt="0"/>
      <dgm:spPr/>
    </dgm:pt>
    <dgm:pt modelId="{D18274F4-42D4-45B5-8A40-5A1B43BB3F72}" type="pres">
      <dgm:prSet presAssocID="{C4F05488-B8C6-4EB2-8A3D-1C7FED66B69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FAA880-35CF-41A0-8D01-F8DA6F8F4180}" type="pres">
      <dgm:prSet presAssocID="{C4F05488-B8C6-4EB2-8A3D-1C7FED66B69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1D4E6C-629C-4A23-BF77-9D476F342338}" type="presOf" srcId="{C4F05488-B8C6-4EB2-8A3D-1C7FED66B693}" destId="{D18274F4-42D4-45B5-8A40-5A1B43BB3F72}" srcOrd="0" destOrd="0" presId="urn:microsoft.com/office/officeart/2005/8/layout/vList6"/>
    <dgm:cxn modelId="{AD2F3A1B-0160-487F-9E8A-782D4C3D3413}" srcId="{C4F05488-B8C6-4EB2-8A3D-1C7FED66B693}" destId="{0F92667E-C08E-4326-B9FE-636E272E5639}" srcOrd="0" destOrd="0" parTransId="{077085D7-BA9D-4A70-B324-7EF14CC87F11}" sibTransId="{5E2E2523-6C21-4BB0-B90E-81D14D7A2F95}"/>
    <dgm:cxn modelId="{71DA544D-B73D-4A2A-9144-AF1D148F3926}" type="presOf" srcId="{CC341EDA-DE2F-4CE5-8C03-B587E583B743}" destId="{EF211C7E-AEB3-4DF9-8788-188821B597F8}" srcOrd="0" destOrd="0" presId="urn:microsoft.com/office/officeart/2005/8/layout/vList6"/>
    <dgm:cxn modelId="{AD0D2179-67E4-424A-8CC5-36F7823A7AF0}" srcId="{C4F05488-B8C6-4EB2-8A3D-1C7FED66B693}" destId="{0D8D0237-54CB-49B2-92D3-9D1D2A4AEE6A}" srcOrd="1" destOrd="0" parTransId="{697A9FF2-D12F-49A4-8366-AB98A9B10968}" sibTransId="{3C3B7A1B-37A4-4A39-ADCA-88D406E0900C}"/>
    <dgm:cxn modelId="{B39ABF88-B1A0-44D8-A2A0-603882513722}" srcId="{C4F05488-B8C6-4EB2-8A3D-1C7FED66B693}" destId="{114DDF0D-2E38-454A-9E14-AEB584FF2D3F}" srcOrd="2" destOrd="0" parTransId="{5CBBFA0A-22C8-49CD-BF54-398A7D72F74E}" sibTransId="{98E280F3-32EA-412E-B403-4D7C619FFDE1}"/>
    <dgm:cxn modelId="{50A30D9F-48D4-45B9-81CF-F5C534A79E37}" type="presOf" srcId="{0D8D0237-54CB-49B2-92D3-9D1D2A4AEE6A}" destId="{3FFAA880-35CF-41A0-8D01-F8DA6F8F4180}" srcOrd="0" destOrd="1" presId="urn:microsoft.com/office/officeart/2005/8/layout/vList6"/>
    <dgm:cxn modelId="{A05DAFCC-97CD-429E-9446-18692818CC3E}" type="presOf" srcId="{0F92667E-C08E-4326-B9FE-636E272E5639}" destId="{3FFAA880-35CF-41A0-8D01-F8DA6F8F4180}" srcOrd="0" destOrd="0" presId="urn:microsoft.com/office/officeart/2005/8/layout/vList6"/>
    <dgm:cxn modelId="{31D0953A-36F6-4788-BA73-54862A682501}" srcId="{CC341EDA-DE2F-4CE5-8C03-B587E583B743}" destId="{C4F05488-B8C6-4EB2-8A3D-1C7FED66B693}" srcOrd="1" destOrd="0" parTransId="{E174EC44-2552-406E-8D6C-3B8E6EDB173B}" sibTransId="{0671F11F-9DD4-48E6-8099-82CF5A765447}"/>
    <dgm:cxn modelId="{C0E184CA-F17E-41AD-87B0-B8982998CB24}" type="presOf" srcId="{3079A7DA-6CD2-4D23-B09D-B8D924C54AD5}" destId="{99B4F397-D3B7-4AD9-B353-FB77DEC3B2F2}" srcOrd="0" destOrd="0" presId="urn:microsoft.com/office/officeart/2005/8/layout/vList6"/>
    <dgm:cxn modelId="{0C15835E-28AA-4B11-BB4B-BC16440EF0AF}" srcId="{CC341EDA-DE2F-4CE5-8C03-B587E583B743}" destId="{E7AF3D2A-44DA-4E46-8532-60AEC37D2F5E}" srcOrd="0" destOrd="0" parTransId="{C53EFADD-8D72-4355-901F-FB99BC1C3F94}" sibTransId="{1EADB5F3-2BCF-4637-9325-CB263F536605}"/>
    <dgm:cxn modelId="{5AF427F6-B24F-4BC3-B04E-DAF89F715FE1}" type="presOf" srcId="{E7AF3D2A-44DA-4E46-8532-60AEC37D2F5E}" destId="{54C0C185-B494-4686-93E6-F67B3665D4EE}" srcOrd="0" destOrd="0" presId="urn:microsoft.com/office/officeart/2005/8/layout/vList6"/>
    <dgm:cxn modelId="{4AF8AF4C-BDD5-4A3C-B986-4F088D4CE5D1}" srcId="{E7AF3D2A-44DA-4E46-8532-60AEC37D2F5E}" destId="{3079A7DA-6CD2-4D23-B09D-B8D924C54AD5}" srcOrd="0" destOrd="0" parTransId="{7612454F-FEDE-4009-8026-1F31A0AA9AFD}" sibTransId="{E089A82B-E70A-4BC3-BB52-C7DD73063430}"/>
    <dgm:cxn modelId="{7853EB3F-99CF-4EB7-8A11-FE5647245E6F}" type="presOf" srcId="{114DDF0D-2E38-454A-9E14-AEB584FF2D3F}" destId="{3FFAA880-35CF-41A0-8D01-F8DA6F8F4180}" srcOrd="0" destOrd="2" presId="urn:microsoft.com/office/officeart/2005/8/layout/vList6"/>
    <dgm:cxn modelId="{C7C32349-AA7B-47B3-8F45-C4ED5A01955C}" type="presParOf" srcId="{EF211C7E-AEB3-4DF9-8788-188821B597F8}" destId="{14C22007-0442-4EC8-A9EF-F92FDF8A8C96}" srcOrd="0" destOrd="0" presId="urn:microsoft.com/office/officeart/2005/8/layout/vList6"/>
    <dgm:cxn modelId="{E8876DEB-C2E0-4C6A-BCFB-AC80EC0E7729}" type="presParOf" srcId="{14C22007-0442-4EC8-A9EF-F92FDF8A8C96}" destId="{54C0C185-B494-4686-93E6-F67B3665D4EE}" srcOrd="0" destOrd="0" presId="urn:microsoft.com/office/officeart/2005/8/layout/vList6"/>
    <dgm:cxn modelId="{7F7B8623-342F-42DF-A221-0363B7109EA9}" type="presParOf" srcId="{14C22007-0442-4EC8-A9EF-F92FDF8A8C96}" destId="{99B4F397-D3B7-4AD9-B353-FB77DEC3B2F2}" srcOrd="1" destOrd="0" presId="urn:microsoft.com/office/officeart/2005/8/layout/vList6"/>
    <dgm:cxn modelId="{21002D61-657B-4148-BF48-5D9C1506C9F6}" type="presParOf" srcId="{EF211C7E-AEB3-4DF9-8788-188821B597F8}" destId="{01993601-9815-45DE-8EDB-1C8AD3586704}" srcOrd="1" destOrd="0" presId="urn:microsoft.com/office/officeart/2005/8/layout/vList6"/>
    <dgm:cxn modelId="{FA42A00D-A35C-43E5-AF3A-8115EC4B5C99}" type="presParOf" srcId="{EF211C7E-AEB3-4DF9-8788-188821B597F8}" destId="{9077B5AE-D24C-42FB-847E-B501A47155B4}" srcOrd="2" destOrd="0" presId="urn:microsoft.com/office/officeart/2005/8/layout/vList6"/>
    <dgm:cxn modelId="{13D083EC-0B8D-4A88-9570-B88EBD6BB07A}" type="presParOf" srcId="{9077B5AE-D24C-42FB-847E-B501A47155B4}" destId="{D18274F4-42D4-45B5-8A40-5A1B43BB3F72}" srcOrd="0" destOrd="0" presId="urn:microsoft.com/office/officeart/2005/8/layout/vList6"/>
    <dgm:cxn modelId="{41BC7BFD-7016-4231-B6BC-EE2248299865}" type="presParOf" srcId="{9077B5AE-D24C-42FB-847E-B501A47155B4}" destId="{3FFAA880-35CF-41A0-8D01-F8DA6F8F41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0F9B5-F08A-42EB-BD65-9807A84B81FA}">
      <dsp:nvSpPr>
        <dsp:cNvPr id="0" name=""/>
        <dsp:cNvSpPr/>
      </dsp:nvSpPr>
      <dsp:spPr>
        <a:xfrm>
          <a:off x="216021" y="1034778"/>
          <a:ext cx="1797094" cy="8985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Princípios</a:t>
          </a:r>
          <a:endParaRPr lang="pt-BR" sz="1800" kern="1200" dirty="0"/>
        </a:p>
      </dsp:txBody>
      <dsp:txXfrm>
        <a:off x="242339" y="1061096"/>
        <a:ext cx="1744458" cy="845911"/>
      </dsp:txXfrm>
    </dsp:sp>
    <dsp:sp modelId="{CE70554F-7321-4A07-A3B7-E65F7113CA7F}">
      <dsp:nvSpPr>
        <dsp:cNvPr id="0" name=""/>
        <dsp:cNvSpPr/>
      </dsp:nvSpPr>
      <dsp:spPr>
        <a:xfrm rot="18289469">
          <a:off x="1743150" y="940141"/>
          <a:ext cx="12587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58767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41065" y="935918"/>
        <a:ext cx="62938" cy="62938"/>
      </dsp:txXfrm>
    </dsp:sp>
    <dsp:sp modelId="{B744973E-0259-4750-8B8E-9056D89A949F}">
      <dsp:nvSpPr>
        <dsp:cNvPr id="0" name=""/>
        <dsp:cNvSpPr/>
      </dsp:nvSpPr>
      <dsp:spPr>
        <a:xfrm>
          <a:off x="2731953" y="1449"/>
          <a:ext cx="1797094" cy="8985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Transparência</a:t>
          </a:r>
          <a:endParaRPr lang="pt-BR" sz="1800" kern="1200" dirty="0"/>
        </a:p>
      </dsp:txBody>
      <dsp:txXfrm>
        <a:off x="2758271" y="27767"/>
        <a:ext cx="1744458" cy="845911"/>
      </dsp:txXfrm>
    </dsp:sp>
    <dsp:sp modelId="{61588161-D629-431E-8D05-E67992C312D7}">
      <dsp:nvSpPr>
        <dsp:cNvPr id="0" name=""/>
        <dsp:cNvSpPr/>
      </dsp:nvSpPr>
      <dsp:spPr>
        <a:xfrm>
          <a:off x="4529047" y="423476"/>
          <a:ext cx="71883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837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70495" y="432751"/>
        <a:ext cx="35941" cy="35941"/>
      </dsp:txXfrm>
    </dsp:sp>
    <dsp:sp modelId="{96DE8E45-CC3A-4DF2-A653-4531841F962C}">
      <dsp:nvSpPr>
        <dsp:cNvPr id="0" name=""/>
        <dsp:cNvSpPr/>
      </dsp:nvSpPr>
      <dsp:spPr>
        <a:xfrm>
          <a:off x="5247885" y="1449"/>
          <a:ext cx="2327021" cy="898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Ativa</a:t>
          </a:r>
          <a:r>
            <a:rPr lang="en-US" sz="1800" kern="1200" dirty="0"/>
            <a:t>; </a:t>
          </a:r>
          <a:r>
            <a:rPr lang="en-US" sz="1800" kern="1200" dirty="0" err="1"/>
            <a:t>Passiva</a:t>
          </a:r>
          <a:endParaRPr lang="pt-BR" sz="1800" kern="1200" dirty="0"/>
        </a:p>
      </dsp:txBody>
      <dsp:txXfrm>
        <a:off x="5274203" y="27767"/>
        <a:ext cx="2274385" cy="845911"/>
      </dsp:txXfrm>
    </dsp:sp>
    <dsp:sp modelId="{BF122699-739C-4AAB-A94E-CAB91801F85D}">
      <dsp:nvSpPr>
        <dsp:cNvPr id="0" name=""/>
        <dsp:cNvSpPr/>
      </dsp:nvSpPr>
      <dsp:spPr>
        <a:xfrm>
          <a:off x="2013115" y="1456805"/>
          <a:ext cx="71883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837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54563" y="1466081"/>
        <a:ext cx="35941" cy="35941"/>
      </dsp:txXfrm>
    </dsp:sp>
    <dsp:sp modelId="{1513EF1D-096D-46F7-98DF-F04124C86C0E}">
      <dsp:nvSpPr>
        <dsp:cNvPr id="0" name=""/>
        <dsp:cNvSpPr/>
      </dsp:nvSpPr>
      <dsp:spPr>
        <a:xfrm>
          <a:off x="2731953" y="1034778"/>
          <a:ext cx="1797094" cy="8985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Participação</a:t>
          </a:r>
          <a:r>
            <a:rPr lang="en-US" sz="1800" kern="1200" dirty="0"/>
            <a:t> Social</a:t>
          </a:r>
          <a:endParaRPr lang="pt-BR" sz="1800" kern="1200" dirty="0"/>
        </a:p>
      </dsp:txBody>
      <dsp:txXfrm>
        <a:off x="2758271" y="1061096"/>
        <a:ext cx="1744458" cy="845911"/>
      </dsp:txXfrm>
    </dsp:sp>
    <dsp:sp modelId="{BFF07E56-0126-4B13-8595-4F6027051DDD}">
      <dsp:nvSpPr>
        <dsp:cNvPr id="0" name=""/>
        <dsp:cNvSpPr/>
      </dsp:nvSpPr>
      <dsp:spPr>
        <a:xfrm>
          <a:off x="4529047" y="1456805"/>
          <a:ext cx="71883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837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70495" y="1466081"/>
        <a:ext cx="35941" cy="35941"/>
      </dsp:txXfrm>
    </dsp:sp>
    <dsp:sp modelId="{9EEADC55-EFED-40A7-B91C-D735E8500198}">
      <dsp:nvSpPr>
        <dsp:cNvPr id="0" name=""/>
        <dsp:cNvSpPr/>
      </dsp:nvSpPr>
      <dsp:spPr>
        <a:xfrm>
          <a:off x="5247885" y="1034778"/>
          <a:ext cx="2327021" cy="898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Sociedade</a:t>
          </a:r>
          <a:r>
            <a:rPr lang="en-US" sz="1800" kern="1200" dirty="0"/>
            <a:t> </a:t>
          </a:r>
          <a:r>
            <a:rPr lang="en-US" sz="1800" kern="1200" dirty="0" err="1"/>
            <a:t>informada</a:t>
          </a:r>
          <a:r>
            <a:rPr lang="en-US" sz="1800" kern="1200" dirty="0"/>
            <a:t> e </a:t>
          </a:r>
          <a:r>
            <a:rPr lang="en-US" sz="1800" kern="1200" dirty="0" err="1"/>
            <a:t>envolvida</a:t>
          </a:r>
          <a:endParaRPr lang="pt-BR" sz="1800" kern="1200" dirty="0"/>
        </a:p>
      </dsp:txBody>
      <dsp:txXfrm>
        <a:off x="5274203" y="1061096"/>
        <a:ext cx="2274385" cy="845911"/>
      </dsp:txXfrm>
    </dsp:sp>
    <dsp:sp modelId="{8DE5BE28-2C8D-4725-8846-77F8ADA1686D}">
      <dsp:nvSpPr>
        <dsp:cNvPr id="0" name=""/>
        <dsp:cNvSpPr/>
      </dsp:nvSpPr>
      <dsp:spPr>
        <a:xfrm rot="3310531">
          <a:off x="1743150" y="1973470"/>
          <a:ext cx="125876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58767" y="272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341065" y="1969247"/>
        <a:ext cx="62938" cy="62938"/>
      </dsp:txXfrm>
    </dsp:sp>
    <dsp:sp modelId="{D60B8CAF-77CE-43BD-A81C-215ABB5C3272}">
      <dsp:nvSpPr>
        <dsp:cNvPr id="0" name=""/>
        <dsp:cNvSpPr/>
      </dsp:nvSpPr>
      <dsp:spPr>
        <a:xfrm>
          <a:off x="2731953" y="2068107"/>
          <a:ext cx="1797094" cy="8985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Prestação</a:t>
          </a:r>
          <a:r>
            <a:rPr lang="en-US" sz="1800" kern="1200" dirty="0"/>
            <a:t> de </a:t>
          </a:r>
          <a:r>
            <a:rPr lang="en-US" sz="1800" kern="1200" dirty="0" err="1"/>
            <a:t>Contas</a:t>
          </a:r>
          <a:endParaRPr lang="pt-BR" sz="1800" kern="1200" dirty="0"/>
        </a:p>
      </dsp:txBody>
      <dsp:txXfrm>
        <a:off x="2758271" y="2094425"/>
        <a:ext cx="1744458" cy="845911"/>
      </dsp:txXfrm>
    </dsp:sp>
    <dsp:sp modelId="{A902E44B-7B0F-47C2-9CD8-70B66E4DAAD6}">
      <dsp:nvSpPr>
        <dsp:cNvPr id="0" name=""/>
        <dsp:cNvSpPr/>
      </dsp:nvSpPr>
      <dsp:spPr>
        <a:xfrm>
          <a:off x="4529047" y="2490135"/>
          <a:ext cx="71883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18837" y="272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4870495" y="2499410"/>
        <a:ext cx="35941" cy="35941"/>
      </dsp:txXfrm>
    </dsp:sp>
    <dsp:sp modelId="{61B3CA1D-F0D5-4C45-AEA0-031E4866D675}">
      <dsp:nvSpPr>
        <dsp:cNvPr id="0" name=""/>
        <dsp:cNvSpPr/>
      </dsp:nvSpPr>
      <dsp:spPr>
        <a:xfrm>
          <a:off x="5247885" y="2068107"/>
          <a:ext cx="2327021" cy="898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Presta</a:t>
          </a:r>
          <a:r>
            <a:rPr lang="en-US" sz="1800" kern="1200" dirty="0"/>
            <a:t> </a:t>
          </a:r>
          <a:r>
            <a:rPr lang="en-US" sz="1800" kern="1200" dirty="0" err="1"/>
            <a:t>contas</a:t>
          </a:r>
          <a:r>
            <a:rPr lang="en-US" sz="1800" kern="1200" dirty="0"/>
            <a:t>; </a:t>
          </a:r>
          <a:r>
            <a:rPr lang="en-US" sz="1800" kern="1200" dirty="0" err="1"/>
            <a:t>responde</a:t>
          </a:r>
          <a:r>
            <a:rPr lang="en-US" sz="1800" kern="1200" dirty="0"/>
            <a:t> </a:t>
          </a:r>
          <a:r>
            <a:rPr lang="en-US" sz="1800" kern="1200" dirty="0" err="1"/>
            <a:t>dúvidas</a:t>
          </a:r>
          <a:r>
            <a:rPr lang="en-US" sz="1800" kern="1200" dirty="0"/>
            <a:t> e </a:t>
          </a:r>
          <a:r>
            <a:rPr lang="en-US" sz="1800" kern="1200" dirty="0" err="1"/>
            <a:t>justifica</a:t>
          </a:r>
          <a:r>
            <a:rPr lang="en-US" sz="1800" kern="1200" dirty="0"/>
            <a:t> </a:t>
          </a:r>
          <a:r>
            <a:rPr lang="en-US" sz="1800" kern="1200" dirty="0" err="1"/>
            <a:t>suas</a:t>
          </a:r>
          <a:r>
            <a:rPr lang="en-US" sz="1800" kern="1200" dirty="0"/>
            <a:t> </a:t>
          </a:r>
          <a:r>
            <a:rPr lang="en-US" sz="1800" kern="1200" dirty="0" err="1"/>
            <a:t>ações</a:t>
          </a:r>
          <a:endParaRPr lang="pt-BR" sz="1800" kern="1200" dirty="0"/>
        </a:p>
      </dsp:txBody>
      <dsp:txXfrm>
        <a:off x="5274203" y="2094425"/>
        <a:ext cx="2274385" cy="845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CEF06-9A1B-47E3-BE45-D62849706824}">
      <dsp:nvSpPr>
        <dsp:cNvPr id="0" name=""/>
        <dsp:cNvSpPr/>
      </dsp:nvSpPr>
      <dsp:spPr>
        <a:xfrm>
          <a:off x="653472" y="0"/>
          <a:ext cx="7406022" cy="43204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9F93B-E4F6-4F5A-8D34-8F9F028C5AD8}">
      <dsp:nvSpPr>
        <dsp:cNvPr id="0" name=""/>
        <dsp:cNvSpPr/>
      </dsp:nvSpPr>
      <dsp:spPr>
        <a:xfrm>
          <a:off x="4360" y="1296144"/>
          <a:ext cx="2097408" cy="17281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2009 – EUA </a:t>
          </a:r>
          <a:r>
            <a:rPr lang="en-US" sz="1400" kern="1200" dirty="0" err="1"/>
            <a:t>formulou</a:t>
          </a:r>
          <a:r>
            <a:rPr lang="en-US" sz="1400" kern="1200" dirty="0"/>
            <a:t> o “</a:t>
          </a:r>
          <a:r>
            <a:rPr lang="en-US" sz="1400" kern="1200" dirty="0" err="1"/>
            <a:t>Memorando</a:t>
          </a:r>
          <a:r>
            <a:rPr lang="en-US" sz="1400" kern="1200" dirty="0"/>
            <a:t> de </a:t>
          </a:r>
          <a:r>
            <a:rPr lang="en-US" sz="1400" kern="1200" dirty="0" err="1"/>
            <a:t>Transparência</a:t>
          </a:r>
          <a:r>
            <a:rPr lang="en-US" sz="1400" kern="1200" dirty="0"/>
            <a:t> e </a:t>
          </a:r>
          <a:r>
            <a:rPr lang="en-US" sz="1400" kern="1200" dirty="0" err="1"/>
            <a:t>Governo</a:t>
          </a:r>
          <a:r>
            <a:rPr lang="en-US" sz="1400" kern="1200" dirty="0"/>
            <a:t> </a:t>
          </a:r>
          <a:r>
            <a:rPr lang="en-US" sz="1400" kern="1200" dirty="0" err="1"/>
            <a:t>Aberto</a:t>
          </a:r>
          <a:r>
            <a:rPr lang="en-US" sz="1400" kern="1200" dirty="0"/>
            <a:t>”</a:t>
          </a:r>
          <a:endParaRPr lang="pt-BR" sz="1400" kern="1200" dirty="0"/>
        </a:p>
      </dsp:txBody>
      <dsp:txXfrm>
        <a:off x="88723" y="1380507"/>
        <a:ext cx="1928682" cy="1559466"/>
      </dsp:txXfrm>
    </dsp:sp>
    <dsp:sp modelId="{DDC31290-0112-4E92-813F-746B2B40625D}">
      <dsp:nvSpPr>
        <dsp:cNvPr id="0" name=""/>
        <dsp:cNvSpPr/>
      </dsp:nvSpPr>
      <dsp:spPr>
        <a:xfrm>
          <a:off x="2206639" y="1296144"/>
          <a:ext cx="2097408" cy="17281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2011 – </a:t>
          </a:r>
          <a:r>
            <a:rPr lang="en-US" sz="1400" kern="1200" dirty="0" err="1"/>
            <a:t>Oito</a:t>
          </a:r>
          <a:r>
            <a:rPr lang="en-US" sz="1400" kern="1200" dirty="0"/>
            <a:t> </a:t>
          </a:r>
          <a:r>
            <a:rPr lang="en-US" sz="1400" kern="1200" dirty="0" err="1"/>
            <a:t>países</a:t>
          </a:r>
          <a:r>
            <a:rPr lang="en-US" sz="1400" kern="1200" dirty="0"/>
            <a:t> </a:t>
          </a:r>
          <a:r>
            <a:rPr lang="en-US" sz="1400" kern="1200" dirty="0" err="1"/>
            <a:t>fundaram</a:t>
          </a:r>
          <a:r>
            <a:rPr lang="en-US" sz="1400" kern="1200" dirty="0"/>
            <a:t> a </a:t>
          </a:r>
          <a:r>
            <a:rPr lang="en-US" sz="1400" kern="1200" dirty="0" err="1"/>
            <a:t>Parceria</a:t>
          </a:r>
          <a:r>
            <a:rPr lang="en-US" sz="1400" kern="1200" dirty="0"/>
            <a:t> para </a:t>
          </a:r>
          <a:r>
            <a:rPr lang="en-US" sz="1400" kern="1200" dirty="0" err="1"/>
            <a:t>Governo</a:t>
          </a:r>
          <a:r>
            <a:rPr lang="en-US" sz="1400" kern="1200" dirty="0"/>
            <a:t> </a:t>
          </a:r>
          <a:r>
            <a:rPr lang="en-US" sz="1400" kern="1200" dirty="0" err="1"/>
            <a:t>Aberto</a:t>
          </a:r>
          <a:r>
            <a:rPr lang="en-US" sz="1400" kern="1200" dirty="0"/>
            <a:t> (OGP)</a:t>
          </a:r>
          <a:endParaRPr lang="pt-BR" sz="1400" kern="1200" dirty="0"/>
        </a:p>
      </dsp:txBody>
      <dsp:txXfrm>
        <a:off x="2291002" y="1380507"/>
        <a:ext cx="1928682" cy="1559466"/>
      </dsp:txXfrm>
    </dsp:sp>
    <dsp:sp modelId="{A0D6D09C-BE4E-46A8-8E38-8A6D50FB04CB}">
      <dsp:nvSpPr>
        <dsp:cNvPr id="0" name=""/>
        <dsp:cNvSpPr/>
      </dsp:nvSpPr>
      <dsp:spPr>
        <a:xfrm>
          <a:off x="4408919" y="1296144"/>
          <a:ext cx="2097408" cy="1728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Países</a:t>
          </a:r>
          <a:r>
            <a:rPr lang="en-US" sz="1400" kern="1200" dirty="0"/>
            <a:t> </a:t>
          </a:r>
          <a:r>
            <a:rPr lang="en-US" sz="1400" kern="1200" dirty="0" err="1"/>
            <a:t>membros</a:t>
          </a:r>
          <a:r>
            <a:rPr lang="en-US" sz="1400" kern="1200" dirty="0"/>
            <a:t> </a:t>
          </a:r>
          <a:r>
            <a:rPr lang="en-US" sz="1400" kern="1200" dirty="0" err="1"/>
            <a:t>devem</a:t>
          </a:r>
          <a:r>
            <a:rPr lang="en-US" sz="1400" kern="1200" dirty="0"/>
            <a:t> </a:t>
          </a:r>
          <a:r>
            <a:rPr lang="en-US" sz="1400" kern="1200" dirty="0" err="1"/>
            <a:t>firmar</a:t>
          </a:r>
          <a:r>
            <a:rPr lang="en-US" sz="1400" kern="1200" dirty="0"/>
            <a:t> </a:t>
          </a:r>
          <a:r>
            <a:rPr lang="en-US" sz="1400" kern="1200" dirty="0" err="1"/>
            <a:t>compromissos</a:t>
          </a:r>
          <a:r>
            <a:rPr lang="en-US" sz="1400" kern="1200" dirty="0"/>
            <a:t> </a:t>
          </a:r>
          <a:r>
            <a:rPr lang="en-US" sz="1400" kern="1200" dirty="0" err="1"/>
            <a:t>em</a:t>
          </a:r>
          <a:r>
            <a:rPr lang="en-US" sz="1400" kern="1200" dirty="0"/>
            <a:t> </a:t>
          </a:r>
          <a:r>
            <a:rPr lang="en-US" sz="1400" kern="1200" dirty="0" err="1"/>
            <a:t>Planos</a:t>
          </a:r>
          <a:r>
            <a:rPr lang="en-US" sz="1400" kern="1200" dirty="0"/>
            <a:t> de </a:t>
          </a:r>
          <a:r>
            <a:rPr lang="en-US" sz="1400" kern="1200" dirty="0" err="1"/>
            <a:t>Ação</a:t>
          </a:r>
          <a:endParaRPr lang="pt-BR" sz="1400" kern="1200" dirty="0"/>
        </a:p>
      </dsp:txBody>
      <dsp:txXfrm>
        <a:off x="4493282" y="1380507"/>
        <a:ext cx="1928682" cy="1559466"/>
      </dsp:txXfrm>
    </dsp:sp>
    <dsp:sp modelId="{1B8DDE77-4ED1-4DAD-A336-2324B88728DE}">
      <dsp:nvSpPr>
        <dsp:cNvPr id="0" name=""/>
        <dsp:cNvSpPr/>
      </dsp:nvSpPr>
      <dsp:spPr>
        <a:xfrm>
          <a:off x="6611198" y="1296144"/>
          <a:ext cx="2097408" cy="17281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Compromissos</a:t>
          </a:r>
          <a:r>
            <a:rPr lang="en-US" sz="1400" kern="1200" dirty="0"/>
            <a:t> do 1º Plano de </a:t>
          </a:r>
          <a:r>
            <a:rPr lang="en-US" sz="1400" kern="1200" dirty="0" err="1"/>
            <a:t>Ação</a:t>
          </a:r>
          <a:r>
            <a:rPr lang="en-US" sz="1400" kern="1200" dirty="0"/>
            <a:t> no </a:t>
          </a:r>
          <a:r>
            <a:rPr lang="en-US" sz="1400" kern="1200" dirty="0" err="1"/>
            <a:t>Brasil</a:t>
          </a:r>
          <a:r>
            <a:rPr lang="en-US" sz="1400" kern="1200" dirty="0"/>
            <a:t>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Sistema de </a:t>
          </a:r>
          <a:r>
            <a:rPr lang="en-US" sz="1400" kern="1200" dirty="0" err="1"/>
            <a:t>acesso</a:t>
          </a:r>
          <a:r>
            <a:rPr lang="en-US" sz="1400" kern="1200" dirty="0"/>
            <a:t> à </a:t>
          </a:r>
          <a:r>
            <a:rPr lang="en-US" sz="1400" kern="1200" dirty="0" err="1"/>
            <a:t>informação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- Portal Dados </a:t>
          </a:r>
          <a:r>
            <a:rPr lang="en-US" sz="1400" kern="1200" dirty="0" err="1"/>
            <a:t>Abertos</a:t>
          </a:r>
          <a:endParaRPr lang="en-U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6695561" y="1380507"/>
        <a:ext cx="1928682" cy="1559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AF4CD-51F8-4222-889E-F6551BBCFE81}">
      <dsp:nvSpPr>
        <dsp:cNvPr id="0" name=""/>
        <dsp:cNvSpPr/>
      </dsp:nvSpPr>
      <dsp:spPr>
        <a:xfrm>
          <a:off x="3242578" y="1944215"/>
          <a:ext cx="2098979" cy="108012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</a:rPr>
            <a:t>Portal da </a:t>
          </a:r>
          <a:r>
            <a:rPr lang="en-US" sz="2000" kern="1200" dirty="0" err="1">
              <a:solidFill>
                <a:schemeClr val="tx1"/>
              </a:solidFill>
            </a:rPr>
            <a:t>Transparência</a:t>
          </a:r>
          <a:endParaRPr lang="pt-BR" sz="2000" kern="1200" dirty="0">
            <a:solidFill>
              <a:schemeClr val="tx1"/>
            </a:solidFill>
          </a:endParaRPr>
        </a:p>
      </dsp:txBody>
      <dsp:txXfrm>
        <a:off x="3549966" y="2102395"/>
        <a:ext cx="1484203" cy="763760"/>
      </dsp:txXfrm>
    </dsp:sp>
    <dsp:sp modelId="{5415F9C8-A618-406F-A484-D8DC546D80B1}">
      <dsp:nvSpPr>
        <dsp:cNvPr id="0" name=""/>
        <dsp:cNvSpPr/>
      </dsp:nvSpPr>
      <dsp:spPr>
        <a:xfrm rot="16233561" flipH="1">
          <a:off x="4181540" y="1547639"/>
          <a:ext cx="207102" cy="443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4212909" y="1605359"/>
        <a:ext cx="144971" cy="266350"/>
      </dsp:txXfrm>
    </dsp:sp>
    <dsp:sp modelId="{166B958F-62BD-4D8F-ACEA-820B262B9BED}">
      <dsp:nvSpPr>
        <dsp:cNvPr id="0" name=""/>
        <dsp:cNvSpPr/>
      </dsp:nvSpPr>
      <dsp:spPr>
        <a:xfrm>
          <a:off x="3019259" y="278537"/>
          <a:ext cx="2515296" cy="1305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SIGEFES – </a:t>
          </a:r>
          <a:r>
            <a:rPr lang="en-US" sz="1800" kern="1200" dirty="0" err="1"/>
            <a:t>Convênios</a:t>
          </a:r>
          <a:r>
            <a:rPr lang="en-US" sz="1800" kern="1200" dirty="0"/>
            <a:t>, </a:t>
          </a:r>
          <a:r>
            <a:rPr lang="en-US" sz="1800" kern="1200" dirty="0" err="1"/>
            <a:t>Despesas</a:t>
          </a:r>
          <a:r>
            <a:rPr lang="en-US" sz="1800" kern="1200" dirty="0"/>
            <a:t>, </a:t>
          </a:r>
          <a:r>
            <a:rPr lang="en-US" sz="1800" kern="1200" dirty="0" err="1"/>
            <a:t>Receitas</a:t>
          </a:r>
          <a:endParaRPr lang="pt-BR" sz="1800" kern="1200" dirty="0"/>
        </a:p>
      </dsp:txBody>
      <dsp:txXfrm>
        <a:off x="3387616" y="469744"/>
        <a:ext cx="1778582" cy="923229"/>
      </dsp:txXfrm>
    </dsp:sp>
    <dsp:sp modelId="{D2493A18-2AB2-43A6-A1BB-38BD6BB2938A}">
      <dsp:nvSpPr>
        <dsp:cNvPr id="0" name=""/>
        <dsp:cNvSpPr/>
      </dsp:nvSpPr>
      <dsp:spPr>
        <a:xfrm rot="16203105">
          <a:off x="4184024" y="2976999"/>
          <a:ext cx="199888" cy="443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 rot="10800000">
        <a:off x="4213980" y="3095766"/>
        <a:ext cx="139922" cy="266350"/>
      </dsp:txXfrm>
    </dsp:sp>
    <dsp:sp modelId="{6FBB8B2A-2E8F-46A5-9FC1-1D27DC5304C6}">
      <dsp:nvSpPr>
        <dsp:cNvPr id="0" name=""/>
        <dsp:cNvSpPr/>
      </dsp:nvSpPr>
      <dsp:spPr>
        <a:xfrm>
          <a:off x="3076330" y="3384381"/>
          <a:ext cx="2396274" cy="13056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SIGA – </a:t>
          </a:r>
          <a:r>
            <a:rPr lang="en-US" sz="1800" kern="1200" dirty="0" err="1"/>
            <a:t>Licitações</a:t>
          </a:r>
          <a:r>
            <a:rPr lang="en-US" sz="1800" kern="1200" dirty="0"/>
            <a:t>, </a:t>
          </a:r>
          <a:r>
            <a:rPr lang="en-US" sz="1800" kern="1200" dirty="0" err="1"/>
            <a:t>Contratos</a:t>
          </a:r>
          <a:r>
            <a:rPr lang="en-US" sz="1800" kern="1200" dirty="0"/>
            <a:t>, </a:t>
          </a:r>
          <a:r>
            <a:rPr lang="en-US" sz="1800" kern="1200" dirty="0" err="1"/>
            <a:t>Patrimônios</a:t>
          </a:r>
          <a:endParaRPr lang="pt-BR" sz="1800" kern="1200" dirty="0"/>
        </a:p>
      </dsp:txBody>
      <dsp:txXfrm>
        <a:off x="3427256" y="3575588"/>
        <a:ext cx="1694422" cy="923229"/>
      </dsp:txXfrm>
    </dsp:sp>
    <dsp:sp modelId="{A621F603-B605-49A8-94B8-CD913DEA7E33}">
      <dsp:nvSpPr>
        <dsp:cNvPr id="0" name=""/>
        <dsp:cNvSpPr/>
      </dsp:nvSpPr>
      <dsp:spPr>
        <a:xfrm rot="8546459" flipH="1">
          <a:off x="3039767" y="2687043"/>
          <a:ext cx="273826" cy="443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048281" y="2800865"/>
        <a:ext cx="191678" cy="266350"/>
      </dsp:txXfrm>
    </dsp:sp>
    <dsp:sp modelId="{BC045824-C476-45F4-AD10-0BF97F54D2BE}">
      <dsp:nvSpPr>
        <dsp:cNvPr id="0" name=""/>
        <dsp:cNvSpPr/>
      </dsp:nvSpPr>
      <dsp:spPr>
        <a:xfrm>
          <a:off x="735257" y="2736308"/>
          <a:ext cx="2361087" cy="1305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SIARHES – </a:t>
          </a:r>
          <a:r>
            <a:rPr lang="en-US" sz="1800" kern="1200" dirty="0" err="1"/>
            <a:t>Salários</a:t>
          </a:r>
          <a:r>
            <a:rPr lang="en-US" sz="1800" kern="1200" dirty="0"/>
            <a:t>, Dados </a:t>
          </a:r>
          <a:r>
            <a:rPr lang="en-US" sz="1800" kern="1200" dirty="0" err="1"/>
            <a:t>funcionais</a:t>
          </a:r>
          <a:r>
            <a:rPr lang="en-US" sz="1800" kern="1200" dirty="0"/>
            <a:t>.</a:t>
          </a:r>
          <a:endParaRPr lang="pt-BR" sz="1800" kern="1200" dirty="0"/>
        </a:p>
      </dsp:txBody>
      <dsp:txXfrm>
        <a:off x="1081030" y="2927515"/>
        <a:ext cx="1669541" cy="923229"/>
      </dsp:txXfrm>
    </dsp:sp>
    <dsp:sp modelId="{5C7D9723-C799-4FEF-A02E-91FE0B34E4C7}">
      <dsp:nvSpPr>
        <dsp:cNvPr id="0" name=""/>
        <dsp:cNvSpPr/>
      </dsp:nvSpPr>
      <dsp:spPr>
        <a:xfrm rot="1609248">
          <a:off x="3064614" y="1969794"/>
          <a:ext cx="266760" cy="4439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068919" y="2040524"/>
        <a:ext cx="186732" cy="266350"/>
      </dsp:txXfrm>
    </dsp:sp>
    <dsp:sp modelId="{904EC45F-8A1C-483C-9D72-D41942FA99F8}">
      <dsp:nvSpPr>
        <dsp:cNvPr id="0" name=""/>
        <dsp:cNvSpPr/>
      </dsp:nvSpPr>
      <dsp:spPr>
        <a:xfrm>
          <a:off x="628070" y="1368167"/>
          <a:ext cx="2396274" cy="13056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SEP – PPA, LDO</a:t>
          </a:r>
          <a:r>
            <a:rPr lang="en-US" sz="1800" kern="1200"/>
            <a:t>, LOA</a:t>
          </a:r>
          <a:endParaRPr lang="pt-BR" sz="1800" kern="1200" dirty="0"/>
        </a:p>
      </dsp:txBody>
      <dsp:txXfrm>
        <a:off x="978996" y="1559374"/>
        <a:ext cx="1694422" cy="923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B83CE-6FA4-4B3D-AB35-FDC14A708BE9}">
      <dsp:nvSpPr>
        <dsp:cNvPr id="0" name=""/>
        <dsp:cNvSpPr/>
      </dsp:nvSpPr>
      <dsp:spPr>
        <a:xfrm>
          <a:off x="3552265" y="2056098"/>
          <a:ext cx="1464420" cy="14644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Dados </a:t>
          </a:r>
          <a:r>
            <a:rPr lang="en-US" sz="2400" kern="1200" dirty="0" err="1"/>
            <a:t>Abertos</a:t>
          </a:r>
          <a:endParaRPr lang="pt-BR" sz="2400" kern="1200" dirty="0"/>
        </a:p>
      </dsp:txBody>
      <dsp:txXfrm>
        <a:off x="3766724" y="2270557"/>
        <a:ext cx="1035502" cy="1035502"/>
      </dsp:txXfrm>
    </dsp:sp>
    <dsp:sp modelId="{813CD492-0DEE-4E0D-8320-D7EE9E6AF437}">
      <dsp:nvSpPr>
        <dsp:cNvPr id="0" name=""/>
        <dsp:cNvSpPr/>
      </dsp:nvSpPr>
      <dsp:spPr>
        <a:xfrm rot="16200000">
          <a:off x="4128567" y="1521804"/>
          <a:ext cx="311817" cy="4979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175340" y="1668157"/>
        <a:ext cx="218272" cy="298742"/>
      </dsp:txXfrm>
    </dsp:sp>
    <dsp:sp modelId="{6C3FD494-88E5-4555-9330-66E04616655E}">
      <dsp:nvSpPr>
        <dsp:cNvPr id="0" name=""/>
        <dsp:cNvSpPr/>
      </dsp:nvSpPr>
      <dsp:spPr>
        <a:xfrm>
          <a:off x="3222800" y="3342"/>
          <a:ext cx="2123351" cy="14644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Sociedade</a:t>
          </a:r>
          <a:endParaRPr lang="pt-BR" sz="1800" kern="1200" dirty="0"/>
        </a:p>
      </dsp:txBody>
      <dsp:txXfrm>
        <a:off x="3533758" y="217801"/>
        <a:ext cx="1501435" cy="1035502"/>
      </dsp:txXfrm>
    </dsp:sp>
    <dsp:sp modelId="{2CE47F97-E863-4EB0-8F45-881D512CB002}">
      <dsp:nvSpPr>
        <dsp:cNvPr id="0" name=""/>
        <dsp:cNvSpPr/>
      </dsp:nvSpPr>
      <dsp:spPr>
        <a:xfrm rot="20641025">
          <a:off x="5099397" y="2264075"/>
          <a:ext cx="292362" cy="4979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101092" y="2375730"/>
        <a:ext cx="204653" cy="298742"/>
      </dsp:txXfrm>
    </dsp:sp>
    <dsp:sp modelId="{7F0974E9-A2C8-46E3-892C-61A0ED6C6C42}">
      <dsp:nvSpPr>
        <dsp:cNvPr id="0" name=""/>
        <dsp:cNvSpPr/>
      </dsp:nvSpPr>
      <dsp:spPr>
        <a:xfrm>
          <a:off x="5437493" y="1421760"/>
          <a:ext cx="2123351" cy="1464420"/>
        </a:xfrm>
        <a:prstGeom prst="ellipse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Exigência</a:t>
          </a:r>
          <a:r>
            <a:rPr lang="en-US" sz="1800" kern="1200" dirty="0"/>
            <a:t> Legal - LAI</a:t>
          </a:r>
          <a:endParaRPr lang="pt-BR" sz="1800" kern="1200" dirty="0"/>
        </a:p>
      </dsp:txBody>
      <dsp:txXfrm>
        <a:off x="5748451" y="1636219"/>
        <a:ext cx="1501435" cy="1035502"/>
      </dsp:txXfrm>
    </dsp:sp>
    <dsp:sp modelId="{6283C226-0969-4078-A61F-0EA8EAFF2F65}">
      <dsp:nvSpPr>
        <dsp:cNvPr id="0" name=""/>
        <dsp:cNvSpPr/>
      </dsp:nvSpPr>
      <dsp:spPr>
        <a:xfrm rot="2964946">
          <a:off x="4792374" y="3325429"/>
          <a:ext cx="330942" cy="4979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4809720" y="3387309"/>
        <a:ext cx="231659" cy="298742"/>
      </dsp:txXfrm>
    </dsp:sp>
    <dsp:sp modelId="{5879FB23-8594-421A-9789-FA2B43911E65}">
      <dsp:nvSpPr>
        <dsp:cNvPr id="0" name=""/>
        <dsp:cNvSpPr/>
      </dsp:nvSpPr>
      <dsp:spPr>
        <a:xfrm>
          <a:off x="4645404" y="3716803"/>
          <a:ext cx="2123351" cy="1464420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Accountability</a:t>
          </a:r>
          <a:endParaRPr lang="pt-BR" sz="1800" kern="1200" dirty="0"/>
        </a:p>
      </dsp:txBody>
      <dsp:txXfrm>
        <a:off x="4956362" y="3931262"/>
        <a:ext cx="1501435" cy="1035502"/>
      </dsp:txXfrm>
    </dsp:sp>
    <dsp:sp modelId="{510956F7-1534-45B8-BA2D-991F69DF32C8}">
      <dsp:nvSpPr>
        <dsp:cNvPr id="0" name=""/>
        <dsp:cNvSpPr/>
      </dsp:nvSpPr>
      <dsp:spPr>
        <a:xfrm rot="7747207">
          <a:off x="3488324" y="3327627"/>
          <a:ext cx="310165" cy="4979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564203" y="3391112"/>
        <a:ext cx="217116" cy="298742"/>
      </dsp:txXfrm>
    </dsp:sp>
    <dsp:sp modelId="{8944FC9C-935E-4A3F-AB75-BFC4D41A5D76}">
      <dsp:nvSpPr>
        <dsp:cNvPr id="0" name=""/>
        <dsp:cNvSpPr/>
      </dsp:nvSpPr>
      <dsp:spPr>
        <a:xfrm>
          <a:off x="1872209" y="3716808"/>
          <a:ext cx="2123351" cy="1464420"/>
        </a:xfrm>
        <a:prstGeom prst="ellipse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OCDE – </a:t>
          </a:r>
          <a:r>
            <a:rPr lang="en-US" sz="1800" kern="1200" dirty="0" err="1"/>
            <a:t>Gov</a:t>
          </a:r>
          <a:r>
            <a:rPr lang="en-US" sz="1800" kern="1200" dirty="0"/>
            <a:t> </a:t>
          </a:r>
          <a:r>
            <a:rPr lang="en-US" sz="1800" kern="1200" dirty="0" err="1"/>
            <a:t>Abertos</a:t>
          </a:r>
          <a:endParaRPr lang="pt-BR" sz="1800" kern="1200" dirty="0"/>
        </a:p>
      </dsp:txBody>
      <dsp:txXfrm>
        <a:off x="2183167" y="3931267"/>
        <a:ext cx="1501435" cy="1035502"/>
      </dsp:txXfrm>
    </dsp:sp>
    <dsp:sp modelId="{3C24F657-E247-4A48-A4B2-FCB37B771509}">
      <dsp:nvSpPr>
        <dsp:cNvPr id="0" name=""/>
        <dsp:cNvSpPr/>
      </dsp:nvSpPr>
      <dsp:spPr>
        <a:xfrm rot="11758975">
          <a:off x="3177191" y="2264075"/>
          <a:ext cx="292362" cy="4979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3263205" y="2375730"/>
        <a:ext cx="204653" cy="298742"/>
      </dsp:txXfrm>
    </dsp:sp>
    <dsp:sp modelId="{7149581D-429A-4445-9DD1-95BA3AC1FA3F}">
      <dsp:nvSpPr>
        <dsp:cNvPr id="0" name=""/>
        <dsp:cNvSpPr/>
      </dsp:nvSpPr>
      <dsp:spPr>
        <a:xfrm>
          <a:off x="1008107" y="1421760"/>
          <a:ext cx="2123351" cy="1464420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Avaliações</a:t>
          </a:r>
          <a:r>
            <a:rPr lang="en-US" sz="1800" kern="1200" dirty="0"/>
            <a:t> de </a:t>
          </a:r>
          <a:r>
            <a:rPr lang="en-US" sz="1800" kern="1200" dirty="0" err="1"/>
            <a:t>transparência</a:t>
          </a:r>
          <a:endParaRPr lang="pt-BR" sz="1800" kern="1200" dirty="0"/>
        </a:p>
      </dsp:txBody>
      <dsp:txXfrm>
        <a:off x="1319065" y="1636219"/>
        <a:ext cx="1501435" cy="10355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83CD1-2FEC-4127-AB22-F2FA6AB0B286}">
      <dsp:nvSpPr>
        <dsp:cNvPr id="0" name=""/>
        <dsp:cNvSpPr/>
      </dsp:nvSpPr>
      <dsp:spPr>
        <a:xfrm rot="5400000">
          <a:off x="390785" y="1460963"/>
          <a:ext cx="977563" cy="11129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15082-B8BC-4309-8E8A-43A14BCBB72C}">
      <dsp:nvSpPr>
        <dsp:cNvPr id="0" name=""/>
        <dsp:cNvSpPr/>
      </dsp:nvSpPr>
      <dsp:spPr>
        <a:xfrm>
          <a:off x="131790" y="377314"/>
          <a:ext cx="1645641" cy="11518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Pontos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focais</a:t>
          </a:r>
          <a:endParaRPr lang="pt-BR" sz="2800" kern="1200" dirty="0"/>
        </a:p>
      </dsp:txBody>
      <dsp:txXfrm>
        <a:off x="188031" y="433555"/>
        <a:ext cx="1533159" cy="1039413"/>
      </dsp:txXfrm>
    </dsp:sp>
    <dsp:sp modelId="{6013C1F2-B2B6-487C-B01E-CCF81FE82A62}">
      <dsp:nvSpPr>
        <dsp:cNvPr id="0" name=""/>
        <dsp:cNvSpPr/>
      </dsp:nvSpPr>
      <dsp:spPr>
        <a:xfrm>
          <a:off x="1802243" y="487173"/>
          <a:ext cx="4749279" cy="93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Apresentar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planilha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inventário</a:t>
          </a:r>
          <a:endParaRPr lang="pt-BR" sz="2200" kern="1200" dirty="0"/>
        </a:p>
      </dsp:txBody>
      <dsp:txXfrm>
        <a:off x="1802243" y="487173"/>
        <a:ext cx="4749279" cy="931013"/>
      </dsp:txXfrm>
    </dsp:sp>
    <dsp:sp modelId="{02A38EBB-E691-4260-A3D3-439F585A6B54}">
      <dsp:nvSpPr>
        <dsp:cNvPr id="0" name=""/>
        <dsp:cNvSpPr/>
      </dsp:nvSpPr>
      <dsp:spPr>
        <a:xfrm rot="5400000">
          <a:off x="1902135" y="2754922"/>
          <a:ext cx="977563" cy="11129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E7B45-2F19-41E4-82D5-4243CC18A96D}">
      <dsp:nvSpPr>
        <dsp:cNvPr id="0" name=""/>
        <dsp:cNvSpPr/>
      </dsp:nvSpPr>
      <dsp:spPr>
        <a:xfrm>
          <a:off x="1554525" y="1671273"/>
          <a:ext cx="1645641" cy="11518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Unificar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planilhas</a:t>
          </a:r>
          <a:endParaRPr lang="pt-BR" sz="2800" kern="1200" dirty="0"/>
        </a:p>
      </dsp:txBody>
      <dsp:txXfrm>
        <a:off x="1610766" y="1727514"/>
        <a:ext cx="1533159" cy="1039413"/>
      </dsp:txXfrm>
    </dsp:sp>
    <dsp:sp modelId="{B0E15367-6743-4B62-9A7C-1BCFE1A3300E}">
      <dsp:nvSpPr>
        <dsp:cNvPr id="0" name=""/>
        <dsp:cNvSpPr/>
      </dsp:nvSpPr>
      <dsp:spPr>
        <a:xfrm>
          <a:off x="3347861" y="1781133"/>
          <a:ext cx="4587018" cy="931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Unificar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os</a:t>
          </a:r>
          <a:r>
            <a:rPr lang="en-US" sz="2200" kern="1200" dirty="0" smtClean="0"/>
            <a:t> dados </a:t>
          </a:r>
          <a:r>
            <a:rPr lang="en-US" sz="2200" kern="1200" dirty="0" err="1" smtClean="0"/>
            <a:t>mapeados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pelas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áreas</a:t>
          </a:r>
          <a:r>
            <a:rPr lang="en-US" sz="2200" kern="1200" dirty="0" smtClean="0"/>
            <a:t> (</a:t>
          </a:r>
          <a:r>
            <a:rPr lang="en-US" sz="2200" kern="1200" dirty="0" err="1" smtClean="0"/>
            <a:t>sigilo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anonimização</a:t>
          </a:r>
          <a:r>
            <a:rPr lang="en-US" sz="2200" kern="1200" dirty="0" smtClean="0"/>
            <a:t>)</a:t>
          </a:r>
          <a:endParaRPr lang="pt-BR" sz="2200" kern="1200" dirty="0"/>
        </a:p>
      </dsp:txBody>
      <dsp:txXfrm>
        <a:off x="3347861" y="1781133"/>
        <a:ext cx="4587018" cy="931013"/>
      </dsp:txXfrm>
    </dsp:sp>
    <dsp:sp modelId="{3D084CB2-4DFC-4827-803C-5A920ED9EB1E}">
      <dsp:nvSpPr>
        <dsp:cNvPr id="0" name=""/>
        <dsp:cNvSpPr/>
      </dsp:nvSpPr>
      <dsp:spPr>
        <a:xfrm>
          <a:off x="2904796" y="3094857"/>
          <a:ext cx="1645641" cy="115189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Priorizar</a:t>
          </a:r>
          <a:r>
            <a:rPr lang="en-US" sz="2800" kern="1200" dirty="0" smtClean="0"/>
            <a:t> dados</a:t>
          </a:r>
          <a:endParaRPr lang="pt-BR" sz="2800" kern="1200" dirty="0"/>
        </a:p>
      </dsp:txBody>
      <dsp:txXfrm>
        <a:off x="2961037" y="3151098"/>
        <a:ext cx="1533159" cy="1039413"/>
      </dsp:txXfrm>
    </dsp:sp>
    <dsp:sp modelId="{A56E23C6-4B1E-411A-AA10-22ADFEC9D6AE}">
      <dsp:nvSpPr>
        <dsp:cNvPr id="0" name=""/>
        <dsp:cNvSpPr/>
      </dsp:nvSpPr>
      <dsp:spPr>
        <a:xfrm>
          <a:off x="4716016" y="2965232"/>
          <a:ext cx="3741192" cy="1409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Está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em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fomato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aberto</a:t>
          </a:r>
          <a:r>
            <a:rPr lang="en-US" sz="1900" kern="1200" dirty="0" smtClean="0"/>
            <a:t>?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É </a:t>
          </a:r>
          <a:r>
            <a:rPr lang="en-US" sz="1900" kern="1200" dirty="0" err="1" smtClean="0"/>
            <a:t>obrigação</a:t>
          </a:r>
          <a:r>
            <a:rPr lang="en-US" sz="1900" kern="1200" dirty="0" smtClean="0"/>
            <a:t> legal?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/>
            <a:t>Já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está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sendo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publicado</a:t>
          </a:r>
          <a:r>
            <a:rPr lang="en-US" sz="1900" kern="1200" dirty="0" smtClean="0"/>
            <a:t>?</a:t>
          </a:r>
          <a:endParaRPr lang="pt-B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É </a:t>
          </a:r>
          <a:r>
            <a:rPr lang="en-US" sz="1900" kern="1200" dirty="0" err="1" smtClean="0"/>
            <a:t>solicitado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pelo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cidadão</a:t>
          </a:r>
          <a:r>
            <a:rPr lang="en-US" sz="1900" kern="1200" dirty="0" smtClean="0"/>
            <a:t>?</a:t>
          </a:r>
          <a:endParaRPr lang="pt-BR" sz="1900" kern="1200" dirty="0"/>
        </a:p>
      </dsp:txBody>
      <dsp:txXfrm>
        <a:off x="4716016" y="2965232"/>
        <a:ext cx="3741192" cy="14099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4F397-D3B7-4AD9-B353-FB77DEC3B2F2}">
      <dsp:nvSpPr>
        <dsp:cNvPr id="0" name=""/>
        <dsp:cNvSpPr/>
      </dsp:nvSpPr>
      <dsp:spPr>
        <a:xfrm>
          <a:off x="2029719" y="502"/>
          <a:ext cx="3044578" cy="196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Prazos</a:t>
          </a:r>
          <a:r>
            <a:rPr lang="en-US" sz="2100" kern="1200" dirty="0" smtClean="0"/>
            <a:t> e </a:t>
          </a:r>
          <a:r>
            <a:rPr lang="en-US" sz="2100" kern="1200" dirty="0" err="1" smtClean="0"/>
            <a:t>procedimentos</a:t>
          </a:r>
          <a:r>
            <a:rPr lang="en-US" sz="2100" kern="1200" dirty="0" smtClean="0"/>
            <a:t> da Lei de </a:t>
          </a:r>
          <a:r>
            <a:rPr lang="en-US" sz="2100" kern="1200" dirty="0" err="1" smtClean="0"/>
            <a:t>Acesso</a:t>
          </a:r>
          <a:r>
            <a:rPr lang="en-US" sz="2100" kern="1200" dirty="0" smtClean="0"/>
            <a:t> à </a:t>
          </a:r>
          <a:r>
            <a:rPr lang="en-US" sz="2100" kern="1200" dirty="0" err="1" smtClean="0"/>
            <a:t>Informação</a:t>
          </a:r>
          <a:endParaRPr lang="pt-BR" sz="2100" kern="1200" dirty="0"/>
        </a:p>
      </dsp:txBody>
      <dsp:txXfrm>
        <a:off x="2029719" y="245694"/>
        <a:ext cx="2309002" cy="1471152"/>
      </dsp:txXfrm>
    </dsp:sp>
    <dsp:sp modelId="{54C0C185-B494-4686-93E6-F67B3665D4EE}">
      <dsp:nvSpPr>
        <dsp:cNvPr id="0" name=""/>
        <dsp:cNvSpPr/>
      </dsp:nvSpPr>
      <dsp:spPr>
        <a:xfrm>
          <a:off x="0" y="502"/>
          <a:ext cx="2029719" cy="19615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Abertura</a:t>
          </a:r>
          <a:r>
            <a:rPr lang="en-US" sz="2200" kern="1200" dirty="0" smtClean="0"/>
            <a:t> de nova base de dados</a:t>
          </a:r>
          <a:endParaRPr lang="pt-BR" sz="2200" kern="1200" dirty="0"/>
        </a:p>
      </dsp:txBody>
      <dsp:txXfrm>
        <a:off x="95754" y="96256"/>
        <a:ext cx="1838211" cy="1770028"/>
      </dsp:txXfrm>
    </dsp:sp>
    <dsp:sp modelId="{3FFAA880-35CF-41A0-8D01-F8DA6F8F4180}">
      <dsp:nvSpPr>
        <dsp:cNvPr id="0" name=""/>
        <dsp:cNvSpPr/>
      </dsp:nvSpPr>
      <dsp:spPr>
        <a:xfrm>
          <a:off x="2029719" y="2158192"/>
          <a:ext cx="3044578" cy="19615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Dados </a:t>
          </a:r>
          <a:r>
            <a:rPr lang="en-US" sz="2100" kern="1200" dirty="0" err="1" smtClean="0"/>
            <a:t>incompletos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Dados </a:t>
          </a:r>
          <a:r>
            <a:rPr lang="en-US" sz="2100" kern="1200" dirty="0" err="1" smtClean="0"/>
            <a:t>errados</a:t>
          </a:r>
          <a:endParaRPr lang="pt-B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err="1" smtClean="0"/>
            <a:t>Sem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metadados</a:t>
          </a:r>
          <a:endParaRPr lang="pt-BR" sz="2100" kern="1200" dirty="0"/>
        </a:p>
      </dsp:txBody>
      <dsp:txXfrm>
        <a:off x="2029719" y="2403384"/>
        <a:ext cx="2309002" cy="1471152"/>
      </dsp:txXfrm>
    </dsp:sp>
    <dsp:sp modelId="{D18274F4-42D4-45B5-8A40-5A1B43BB3F72}">
      <dsp:nvSpPr>
        <dsp:cNvPr id="0" name=""/>
        <dsp:cNvSpPr/>
      </dsp:nvSpPr>
      <dsp:spPr>
        <a:xfrm>
          <a:off x="0" y="2158192"/>
          <a:ext cx="2029719" cy="196153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Inconsistência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na</a:t>
          </a:r>
          <a:r>
            <a:rPr lang="en-US" sz="2200" kern="1200" dirty="0" smtClean="0"/>
            <a:t> base de dados</a:t>
          </a:r>
          <a:endParaRPr lang="pt-BR" sz="2200" kern="1200" dirty="0"/>
        </a:p>
      </dsp:txBody>
      <dsp:txXfrm>
        <a:off x="95754" y="2253946"/>
        <a:ext cx="1838211" cy="1770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A800-DD84-495B-9CCC-DAE19EA46A47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AD8D-3131-475A-9FB4-42757F2618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796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F3711-3C94-4747-A7C1-F6A6E0858135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BB74B-7C6A-4051-9AB7-858C2BF591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36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690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398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 coordenação do processo de elaboração do PDA deve se dar, preferencialmente, por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servidor efetivo e, obrigatoriamente com conhecimento sobre áreas fins 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órgão/entidade</a:t>
            </a:r>
            <a:r>
              <a:rPr lang="pt-BR" dirty="0"/>
              <a:t> </a:t>
            </a:r>
          </a:p>
          <a:p>
            <a:r>
              <a:rPr lang="en-US" dirty="0"/>
              <a:t>-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 o servidor responsável pela publicação, atualização e manutenção das bases de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dados não possua conhecimento na área de tecnologia da informação, o representante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setor responsável pelo suporte tecnológico do órgão/entidade</a:t>
            </a:r>
            <a:r>
              <a:rPr lang="pt-BR" dirty="0"/>
              <a:t> </a:t>
            </a:r>
            <a:br>
              <a:rPr lang="pt-BR" dirty="0"/>
            </a:br>
            <a:r>
              <a:rPr lang="pt-BR" dirty="0"/>
              <a:t>- Membro</a:t>
            </a:r>
            <a:r>
              <a:rPr lang="pt-BR" baseline="0" dirty="0"/>
              <a:t> da UECI não poderá assumir outras funções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assiste~encia</a:t>
            </a:r>
            <a:r>
              <a:rPr lang="en-US" baseline="0" dirty="0"/>
              <a:t> </a:t>
            </a:r>
            <a:r>
              <a:rPr lang="en-US" baseline="0" dirty="0" err="1"/>
              <a:t>ao</a:t>
            </a:r>
            <a:r>
              <a:rPr lang="en-US" baseline="0" dirty="0"/>
              <a:t> </a:t>
            </a:r>
            <a:r>
              <a:rPr lang="en-US" baseline="0" dirty="0" err="1"/>
              <a:t>cidadão</a:t>
            </a:r>
            <a:r>
              <a:rPr lang="en-US" baseline="0" dirty="0"/>
              <a:t>: re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327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precisa</a:t>
            </a:r>
            <a:r>
              <a:rPr lang="en-US" dirty="0" smtClean="0"/>
              <a:t> de </a:t>
            </a:r>
            <a:r>
              <a:rPr lang="en-US" dirty="0" err="1" smtClean="0"/>
              <a:t>atuação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preencher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tabela</a:t>
            </a:r>
            <a:r>
              <a:rPr lang="en-US" baseline="0" dirty="0" smtClean="0"/>
              <a:t> no </a:t>
            </a:r>
            <a:r>
              <a:rPr lang="en-US" baseline="0" dirty="0" err="1" smtClean="0"/>
              <a:t>modelo</a:t>
            </a:r>
            <a:r>
              <a:rPr lang="en-US" baseline="0" dirty="0" smtClean="0"/>
              <a:t> PDA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954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228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identificar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focais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assesores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coordenadores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Verificar no portal de dados abertos do Gov. Federal.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7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Destaquei</a:t>
            </a:r>
            <a:r>
              <a:rPr lang="en-US" baseline="0" dirty="0"/>
              <a:t> 3 para </a:t>
            </a:r>
            <a:r>
              <a:rPr lang="en-US" baseline="0" dirty="0" err="1"/>
              <a:t>vocês</a:t>
            </a:r>
            <a:r>
              <a:rPr lang="en-US" baseline="0" dirty="0"/>
              <a:t> </a:t>
            </a:r>
            <a:r>
              <a:rPr lang="en-US" baseline="0" dirty="0" err="1"/>
              <a:t>memorizarem</a:t>
            </a:r>
            <a:r>
              <a:rPr lang="en-US" baseline="0" dirty="0"/>
              <a:t>: </a:t>
            </a:r>
          </a:p>
          <a:p>
            <a:r>
              <a:rPr lang="en-US" baseline="0" dirty="0"/>
              <a:t>- COMPLETOS (</a:t>
            </a:r>
            <a:r>
              <a:rPr lang="en-US" baseline="0" dirty="0" err="1"/>
              <a:t>públicos</a:t>
            </a:r>
            <a:r>
              <a:rPr lang="en-US" baseline="0" dirty="0"/>
              <a:t> e </a:t>
            </a:r>
            <a:r>
              <a:rPr lang="en-US" baseline="0" dirty="0" err="1"/>
              <a:t>não</a:t>
            </a:r>
            <a:r>
              <a:rPr lang="en-US" baseline="0" dirty="0"/>
              <a:t> </a:t>
            </a:r>
            <a:r>
              <a:rPr lang="en-US" baseline="0" dirty="0" err="1"/>
              <a:t>sigilosos</a:t>
            </a:r>
            <a:r>
              <a:rPr lang="en-US" baseline="0" dirty="0"/>
              <a:t>); PROCESSÁVEIS (</a:t>
            </a:r>
            <a:r>
              <a:rPr lang="en-US" baseline="0" dirty="0" err="1"/>
              <a:t>podemos</a:t>
            </a:r>
            <a:r>
              <a:rPr lang="en-US" baseline="0" dirty="0"/>
              <a:t> </a:t>
            </a:r>
            <a:r>
              <a:rPr lang="en-US" baseline="0" dirty="0" err="1"/>
              <a:t>ter</a:t>
            </a:r>
            <a:r>
              <a:rPr lang="en-US" baseline="0" dirty="0"/>
              <a:t> um TXT com </a:t>
            </a:r>
            <a:r>
              <a:rPr lang="en-US" baseline="0" dirty="0" err="1"/>
              <a:t>conteúdo</a:t>
            </a:r>
            <a:r>
              <a:rPr lang="en-US" baseline="0" dirty="0"/>
              <a:t> </a:t>
            </a:r>
            <a:r>
              <a:rPr lang="en-US" baseline="0" dirty="0" err="1"/>
              <a:t>estruturado</a:t>
            </a:r>
            <a:r>
              <a:rPr lang="en-US" baseline="0" dirty="0"/>
              <a:t>, mas </a:t>
            </a:r>
            <a:r>
              <a:rPr lang="en-US" baseline="0" dirty="0" err="1"/>
              <a:t>vamos</a:t>
            </a:r>
            <a:r>
              <a:rPr lang="en-US" baseline="0" dirty="0"/>
              <a:t> </a:t>
            </a:r>
            <a:r>
              <a:rPr lang="en-US" baseline="0" dirty="0" err="1"/>
              <a:t>pensar</a:t>
            </a:r>
            <a:r>
              <a:rPr lang="en-US" baseline="0" dirty="0"/>
              <a:t> </a:t>
            </a:r>
            <a:r>
              <a:rPr lang="en-US" baseline="0" dirty="0" err="1"/>
              <a:t>planilhas</a:t>
            </a:r>
            <a:r>
              <a:rPr lang="en-US" baseline="0" dirty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42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Imagem</a:t>
            </a:r>
            <a:r>
              <a:rPr lang="en-US" baseline="0" dirty="0"/>
              <a:t> de um </a:t>
            </a:r>
            <a:r>
              <a:rPr lang="en-US" baseline="0" dirty="0" err="1"/>
              <a:t>obra</a:t>
            </a:r>
            <a:r>
              <a:rPr lang="en-US" baseline="0" dirty="0"/>
              <a:t>: Dados – SIM; </a:t>
            </a:r>
            <a:r>
              <a:rPr lang="en-US" baseline="0" dirty="0" err="1"/>
              <a:t>Governo</a:t>
            </a:r>
            <a:r>
              <a:rPr lang="en-US" baseline="0" dirty="0"/>
              <a:t> – SIM; </a:t>
            </a:r>
            <a:r>
              <a:rPr lang="en-US" baseline="0" dirty="0" err="1"/>
              <a:t>Aberto</a:t>
            </a:r>
            <a:r>
              <a:rPr lang="en-US" baseline="0" dirty="0"/>
              <a:t> – </a:t>
            </a:r>
            <a:r>
              <a:rPr lang="en-US" baseline="0" dirty="0" err="1"/>
              <a:t>Não</a:t>
            </a:r>
            <a:r>
              <a:rPr lang="en-US" baseline="0" dirty="0"/>
              <a:t>;</a:t>
            </a:r>
          </a:p>
          <a:p>
            <a:r>
              <a:rPr lang="en-US" dirty="0" err="1"/>
              <a:t>Planilha</a:t>
            </a:r>
            <a:r>
              <a:rPr lang="en-US" baseline="0" dirty="0"/>
              <a:t> de </a:t>
            </a:r>
            <a:r>
              <a:rPr lang="en-US" baseline="0" dirty="0" err="1"/>
              <a:t>controle</a:t>
            </a:r>
            <a:r>
              <a:rPr lang="en-US" baseline="0" dirty="0"/>
              <a:t> das </a:t>
            </a:r>
            <a:r>
              <a:rPr lang="en-US" baseline="0" dirty="0" err="1"/>
              <a:t>obras</a:t>
            </a:r>
            <a:r>
              <a:rPr lang="en-US" baseline="0" dirty="0"/>
              <a:t> – Sim; Sim; Sim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8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atendermos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8 </a:t>
            </a:r>
            <a:r>
              <a:rPr lang="en-US" dirty="0" err="1"/>
              <a:t>princípios</a:t>
            </a:r>
            <a:r>
              <a:rPr lang="en-US" dirty="0"/>
              <a:t>,</a:t>
            </a:r>
            <a:r>
              <a:rPr lang="en-US" baseline="0" dirty="0"/>
              <a:t> as 3 leis e à LAI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665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portais</a:t>
            </a:r>
            <a:r>
              <a:rPr lang="en-US" baseline="0" dirty="0"/>
              <a:t> </a:t>
            </a:r>
            <a:r>
              <a:rPr lang="en-US" baseline="0" dirty="0" err="1"/>
              <a:t>seguem</a:t>
            </a:r>
            <a:r>
              <a:rPr lang="en-US" baseline="0" dirty="0"/>
              <a:t> um </a:t>
            </a:r>
            <a:r>
              <a:rPr lang="en-US" baseline="0" dirty="0" err="1"/>
              <a:t>padrão</a:t>
            </a:r>
            <a:r>
              <a:rPr lang="en-US" baseline="0" dirty="0"/>
              <a:t>? Sim, </a:t>
            </a:r>
            <a:r>
              <a:rPr lang="en-US" baseline="0" dirty="0" err="1"/>
              <a:t>justamente</a:t>
            </a:r>
            <a:r>
              <a:rPr lang="en-US" baseline="0" dirty="0"/>
              <a:t> </a:t>
            </a:r>
            <a:r>
              <a:rPr lang="en-US" baseline="0" dirty="0" err="1"/>
              <a:t>devido</a:t>
            </a:r>
            <a:r>
              <a:rPr lang="en-US" baseline="0" dirty="0"/>
              <a:t> </a:t>
            </a:r>
            <a:r>
              <a:rPr lang="en-US" baseline="0" dirty="0" err="1"/>
              <a:t>aos</a:t>
            </a:r>
            <a:r>
              <a:rPr lang="en-US" baseline="0" dirty="0"/>
              <a:t> </a:t>
            </a:r>
            <a:r>
              <a:rPr lang="en-US" baseline="0" dirty="0" err="1"/>
              <a:t>princípios</a:t>
            </a:r>
            <a:r>
              <a:rPr lang="en-US" baseline="0" dirty="0"/>
              <a:t> / </a:t>
            </a:r>
            <a:r>
              <a:rPr lang="en-US" baseline="0" dirty="0" err="1"/>
              <a:t>às</a:t>
            </a:r>
            <a:r>
              <a:rPr lang="en-US" baseline="0" dirty="0"/>
              <a:t> 3 leis / </a:t>
            </a:r>
            <a:r>
              <a:rPr lang="en-US" baseline="0" dirty="0" err="1"/>
              <a:t>às</a:t>
            </a:r>
            <a:r>
              <a:rPr lang="en-US" baseline="0" dirty="0"/>
              <a:t> leis </a:t>
            </a:r>
            <a:r>
              <a:rPr lang="en-US" baseline="0" dirty="0" err="1"/>
              <a:t>jurídicas</a:t>
            </a:r>
            <a:endParaRPr lang="en-US" baseline="0" dirty="0"/>
          </a:p>
          <a:p>
            <a:r>
              <a:rPr lang="en-US" baseline="0" dirty="0"/>
              <a:t>Ex. Dados de um </a:t>
            </a:r>
            <a:r>
              <a:rPr lang="en-US" baseline="0" dirty="0" err="1"/>
              <a:t>treinamento</a:t>
            </a:r>
            <a:r>
              <a:rPr lang="en-US" baseline="0" dirty="0"/>
              <a:t>: </a:t>
            </a:r>
            <a:r>
              <a:rPr lang="en-US" baseline="0" dirty="0" err="1"/>
              <a:t>grupo</a:t>
            </a:r>
            <a:r>
              <a:rPr lang="en-US" baseline="0" dirty="0"/>
              <a:t> </a:t>
            </a:r>
            <a:r>
              <a:rPr lang="en-US" baseline="0" dirty="0" err="1"/>
              <a:t>educação</a:t>
            </a:r>
            <a:r>
              <a:rPr lang="en-US" baseline="0" dirty="0"/>
              <a:t> / </a:t>
            </a:r>
            <a:r>
              <a:rPr lang="en-US" baseline="0" dirty="0" err="1"/>
              <a:t>organização</a:t>
            </a:r>
            <a:r>
              <a:rPr lang="en-US" baseline="0" dirty="0"/>
              <a:t> </a:t>
            </a:r>
            <a:r>
              <a:rPr lang="en-US" baseline="0" dirty="0" err="1"/>
              <a:t>prodest</a:t>
            </a:r>
            <a:r>
              <a:rPr lang="en-US" baseline="0" dirty="0"/>
              <a:t> / </a:t>
            </a:r>
            <a:r>
              <a:rPr lang="en-US" baseline="0" dirty="0" err="1"/>
              <a:t>etiqueta</a:t>
            </a:r>
            <a:r>
              <a:rPr lang="en-US" baseline="0" dirty="0"/>
              <a:t> – </a:t>
            </a:r>
            <a:r>
              <a:rPr lang="en-US" baseline="0" dirty="0" err="1"/>
              <a:t>palavra</a:t>
            </a:r>
            <a:r>
              <a:rPr lang="en-US" baseline="0" dirty="0"/>
              <a:t> </a:t>
            </a:r>
            <a:r>
              <a:rPr lang="en-US" baseline="0" dirty="0" err="1"/>
              <a:t>chave</a:t>
            </a:r>
            <a:r>
              <a:rPr lang="en-US" baseline="0" dirty="0"/>
              <a:t> </a:t>
            </a:r>
            <a:r>
              <a:rPr lang="en-US" baseline="0" dirty="0" err="1"/>
              <a:t>capacitação</a:t>
            </a:r>
            <a:endParaRPr lang="en-US" baseline="0" dirty="0"/>
          </a:p>
          <a:p>
            <a:r>
              <a:rPr lang="en-US" baseline="0" dirty="0"/>
              <a:t>Ex. O </a:t>
            </a:r>
            <a:r>
              <a:rPr lang="en-US" baseline="0" dirty="0" err="1"/>
              <a:t>cidadão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encontrar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web?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baixar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diversos</a:t>
            </a:r>
            <a:r>
              <a:rPr lang="en-US" baseline="0" dirty="0"/>
              <a:t> </a:t>
            </a:r>
            <a:r>
              <a:rPr lang="en-US" baseline="0" dirty="0" err="1"/>
              <a:t>formatos</a:t>
            </a:r>
            <a:r>
              <a:rPr lang="en-US" baseline="0" dirty="0"/>
              <a:t>? </a:t>
            </a:r>
            <a:r>
              <a:rPr lang="en-US" baseline="0" dirty="0" err="1"/>
              <a:t>Aplicativo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ler</a:t>
            </a:r>
            <a:r>
              <a:rPr lang="en-US" baseline="0" dirty="0"/>
              <a:t> de forma </a:t>
            </a:r>
            <a:r>
              <a:rPr lang="en-US" baseline="0" dirty="0" err="1"/>
              <a:t>automática</a:t>
            </a:r>
            <a:r>
              <a:rPr lang="en-US" baseline="0" dirty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09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portais</a:t>
            </a:r>
            <a:r>
              <a:rPr lang="en-US" baseline="0" dirty="0"/>
              <a:t> </a:t>
            </a:r>
            <a:r>
              <a:rPr lang="en-US" baseline="0" dirty="0" err="1"/>
              <a:t>seguem</a:t>
            </a:r>
            <a:r>
              <a:rPr lang="en-US" baseline="0" dirty="0"/>
              <a:t> um </a:t>
            </a:r>
            <a:r>
              <a:rPr lang="en-US" baseline="0" dirty="0" err="1"/>
              <a:t>padrão</a:t>
            </a:r>
            <a:r>
              <a:rPr lang="en-US" baseline="0" dirty="0"/>
              <a:t>? Sim, </a:t>
            </a:r>
            <a:r>
              <a:rPr lang="en-US" baseline="0" dirty="0" err="1"/>
              <a:t>justamente</a:t>
            </a:r>
            <a:r>
              <a:rPr lang="en-US" baseline="0" dirty="0"/>
              <a:t> </a:t>
            </a:r>
            <a:r>
              <a:rPr lang="en-US" baseline="0" dirty="0" err="1"/>
              <a:t>devido</a:t>
            </a:r>
            <a:r>
              <a:rPr lang="en-US" baseline="0" dirty="0"/>
              <a:t> </a:t>
            </a:r>
            <a:r>
              <a:rPr lang="en-US" baseline="0" dirty="0" err="1"/>
              <a:t>aos</a:t>
            </a:r>
            <a:r>
              <a:rPr lang="en-US" baseline="0" dirty="0"/>
              <a:t> </a:t>
            </a:r>
            <a:r>
              <a:rPr lang="en-US" baseline="0" dirty="0" err="1"/>
              <a:t>princípios</a:t>
            </a:r>
            <a:r>
              <a:rPr lang="en-US" baseline="0" dirty="0"/>
              <a:t> / </a:t>
            </a:r>
            <a:r>
              <a:rPr lang="en-US" baseline="0" dirty="0" err="1"/>
              <a:t>às</a:t>
            </a:r>
            <a:r>
              <a:rPr lang="en-US" baseline="0" dirty="0"/>
              <a:t> 3 leis / </a:t>
            </a:r>
            <a:r>
              <a:rPr lang="en-US" baseline="0" dirty="0" err="1"/>
              <a:t>às</a:t>
            </a:r>
            <a:r>
              <a:rPr lang="en-US" baseline="0" dirty="0"/>
              <a:t> leis </a:t>
            </a:r>
            <a:r>
              <a:rPr lang="en-US" baseline="0" dirty="0" err="1"/>
              <a:t>jurídicas</a:t>
            </a:r>
            <a:endParaRPr lang="en-US" baseline="0" dirty="0"/>
          </a:p>
          <a:p>
            <a:r>
              <a:rPr lang="en-US" baseline="0" dirty="0"/>
              <a:t>Ex. Dados de um </a:t>
            </a:r>
            <a:r>
              <a:rPr lang="en-US" baseline="0" dirty="0" err="1"/>
              <a:t>treinamento</a:t>
            </a:r>
            <a:r>
              <a:rPr lang="en-US" baseline="0" dirty="0"/>
              <a:t>: </a:t>
            </a:r>
            <a:r>
              <a:rPr lang="en-US" baseline="0" dirty="0" err="1"/>
              <a:t>grupo</a:t>
            </a:r>
            <a:r>
              <a:rPr lang="en-US" baseline="0" dirty="0"/>
              <a:t> </a:t>
            </a:r>
            <a:r>
              <a:rPr lang="en-US" baseline="0" dirty="0" err="1"/>
              <a:t>educação</a:t>
            </a:r>
            <a:r>
              <a:rPr lang="en-US" baseline="0" dirty="0"/>
              <a:t> / </a:t>
            </a:r>
            <a:r>
              <a:rPr lang="en-US" baseline="0" dirty="0" err="1"/>
              <a:t>organização</a:t>
            </a:r>
            <a:r>
              <a:rPr lang="en-US" baseline="0" dirty="0"/>
              <a:t> </a:t>
            </a:r>
            <a:r>
              <a:rPr lang="en-US" baseline="0" dirty="0" err="1"/>
              <a:t>prodest</a:t>
            </a:r>
            <a:r>
              <a:rPr lang="en-US" baseline="0" dirty="0"/>
              <a:t> / </a:t>
            </a:r>
            <a:r>
              <a:rPr lang="en-US" baseline="0" dirty="0" err="1"/>
              <a:t>etiqueta</a:t>
            </a:r>
            <a:r>
              <a:rPr lang="en-US" baseline="0" dirty="0"/>
              <a:t> – </a:t>
            </a:r>
            <a:r>
              <a:rPr lang="en-US" baseline="0" dirty="0" err="1"/>
              <a:t>palavra</a:t>
            </a:r>
            <a:r>
              <a:rPr lang="en-US" baseline="0" dirty="0"/>
              <a:t> </a:t>
            </a:r>
            <a:r>
              <a:rPr lang="en-US" baseline="0" dirty="0" err="1"/>
              <a:t>chave</a:t>
            </a:r>
            <a:r>
              <a:rPr lang="en-US" baseline="0" dirty="0"/>
              <a:t> </a:t>
            </a:r>
            <a:r>
              <a:rPr lang="en-US" baseline="0" dirty="0" err="1"/>
              <a:t>capacitação</a:t>
            </a:r>
            <a:endParaRPr lang="en-US" baseline="0" dirty="0"/>
          </a:p>
          <a:p>
            <a:r>
              <a:rPr lang="en-US" baseline="0" dirty="0"/>
              <a:t>Ex. O </a:t>
            </a:r>
            <a:r>
              <a:rPr lang="en-US" baseline="0" dirty="0" err="1"/>
              <a:t>cidadão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encontrar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web?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baixar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diversos</a:t>
            </a:r>
            <a:r>
              <a:rPr lang="en-US" baseline="0" dirty="0"/>
              <a:t> </a:t>
            </a:r>
            <a:r>
              <a:rPr lang="en-US" baseline="0" dirty="0" err="1"/>
              <a:t>formatos</a:t>
            </a:r>
            <a:r>
              <a:rPr lang="en-US" baseline="0" dirty="0"/>
              <a:t>? </a:t>
            </a:r>
            <a:r>
              <a:rPr lang="en-US" baseline="0" dirty="0" err="1"/>
              <a:t>Aplicativo</a:t>
            </a:r>
            <a:r>
              <a:rPr lang="en-US" baseline="0" dirty="0"/>
              <a:t> </a:t>
            </a:r>
            <a:r>
              <a:rPr lang="en-US" baseline="0" dirty="0" err="1"/>
              <a:t>pode</a:t>
            </a:r>
            <a:r>
              <a:rPr lang="en-US" baseline="0" dirty="0"/>
              <a:t> </a:t>
            </a:r>
            <a:r>
              <a:rPr lang="en-US" baseline="0" dirty="0" err="1"/>
              <a:t>ler</a:t>
            </a:r>
            <a:r>
              <a:rPr lang="en-US" baseline="0" dirty="0"/>
              <a:t> de forma </a:t>
            </a:r>
            <a:r>
              <a:rPr lang="en-US" baseline="0" dirty="0" err="1"/>
              <a:t>automática</a:t>
            </a:r>
            <a:r>
              <a:rPr lang="en-US" baseline="0" dirty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49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Qual</a:t>
            </a:r>
            <a:r>
              <a:rPr lang="en-US" baseline="0" dirty="0"/>
              <a:t> a </a:t>
            </a:r>
            <a:r>
              <a:rPr lang="en-US" baseline="0" dirty="0" err="1"/>
              <a:t>ligação</a:t>
            </a:r>
            <a:r>
              <a:rPr lang="en-US" baseline="0" dirty="0"/>
              <a:t> com o </a:t>
            </a:r>
            <a:r>
              <a:rPr lang="en-US" baseline="0" dirty="0" err="1"/>
              <a:t>tema</a:t>
            </a:r>
            <a:r>
              <a:rPr lang="en-US" baseline="0" dirty="0"/>
              <a:t> ???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01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Sociedade</a:t>
            </a:r>
            <a:r>
              <a:rPr lang="en-US" baseline="0" dirty="0"/>
              <a:t> </a:t>
            </a:r>
            <a:r>
              <a:rPr lang="en-US" baseline="0" dirty="0" err="1"/>
              <a:t>precisa</a:t>
            </a:r>
            <a:r>
              <a:rPr lang="en-US" baseline="0" dirty="0"/>
              <a:t> </a:t>
            </a:r>
            <a:r>
              <a:rPr lang="en-US" baseline="0" dirty="0" err="1"/>
              <a:t>reutlizar</a:t>
            </a:r>
            <a:r>
              <a:rPr lang="en-US" baseline="0" dirty="0"/>
              <a:t> (</a:t>
            </a:r>
            <a:r>
              <a:rPr lang="en-US" baseline="0" dirty="0" err="1"/>
              <a:t>controle</a:t>
            </a:r>
            <a:r>
              <a:rPr lang="en-US" baseline="0" dirty="0"/>
              <a:t> social </a:t>
            </a:r>
            <a:r>
              <a:rPr lang="en-US" baseline="0" dirty="0" err="1"/>
              <a:t>quanto</a:t>
            </a:r>
            <a:r>
              <a:rPr lang="en-US" baseline="0" dirty="0"/>
              <a:t> para </a:t>
            </a:r>
            <a:r>
              <a:rPr lang="en-US" baseline="0" dirty="0" err="1"/>
              <a:t>novos</a:t>
            </a:r>
            <a:r>
              <a:rPr lang="en-US" baseline="0" dirty="0"/>
              <a:t> </a:t>
            </a:r>
            <a:r>
              <a:rPr lang="en-US" baseline="0" dirty="0" err="1"/>
              <a:t>serviços</a:t>
            </a:r>
            <a:r>
              <a:rPr lang="en-US" baseline="0" dirty="0"/>
              <a:t>)</a:t>
            </a:r>
          </a:p>
          <a:p>
            <a:r>
              <a:rPr lang="en-US" baseline="0" dirty="0" err="1"/>
              <a:t>Exigência</a:t>
            </a:r>
            <a:r>
              <a:rPr lang="en-US" baseline="0" dirty="0"/>
              <a:t> legal – LAI</a:t>
            </a:r>
          </a:p>
          <a:p>
            <a:r>
              <a:rPr lang="en-US" baseline="0" dirty="0" err="1"/>
              <a:t>Prestação</a:t>
            </a:r>
            <a:r>
              <a:rPr lang="en-US" baseline="0" dirty="0"/>
              <a:t> de </a:t>
            </a:r>
            <a:r>
              <a:rPr lang="en-US" baseline="0" dirty="0" err="1"/>
              <a:t>contas</a:t>
            </a:r>
            <a:r>
              <a:rPr lang="en-US" baseline="0" dirty="0"/>
              <a:t> do gestor / accountability</a:t>
            </a:r>
          </a:p>
          <a:p>
            <a:r>
              <a:rPr lang="en-US" baseline="0" dirty="0" err="1"/>
              <a:t>Ingresso</a:t>
            </a:r>
            <a:r>
              <a:rPr lang="en-US" baseline="0" dirty="0"/>
              <a:t> </a:t>
            </a:r>
            <a:r>
              <a:rPr lang="en-US" baseline="0" dirty="0" err="1"/>
              <a:t>na</a:t>
            </a:r>
            <a:r>
              <a:rPr lang="en-US" baseline="0" dirty="0"/>
              <a:t> OCDE</a:t>
            </a:r>
          </a:p>
          <a:p>
            <a:r>
              <a:rPr lang="en-US" baseline="0" dirty="0" err="1"/>
              <a:t>Avaliações</a:t>
            </a:r>
            <a:r>
              <a:rPr lang="en-US" baseline="0" dirty="0"/>
              <a:t> de </a:t>
            </a:r>
            <a:r>
              <a:rPr lang="en-US" baseline="0" dirty="0" err="1"/>
              <a:t>Transparências</a:t>
            </a:r>
            <a:r>
              <a:rPr lang="en-US" baseline="0" dirty="0"/>
              <a:t> </a:t>
            </a:r>
            <a:r>
              <a:rPr lang="en-US" baseline="0" dirty="0" err="1"/>
              <a:t>Estaduais</a:t>
            </a:r>
            <a:endParaRPr lang="en-US" baseline="0" dirty="0"/>
          </a:p>
          <a:p>
            <a:r>
              <a:rPr lang="en-US" baseline="0" dirty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23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Falar</a:t>
            </a:r>
            <a:r>
              <a:rPr lang="en-US" dirty="0"/>
              <a:t> um </a:t>
            </a:r>
            <a:r>
              <a:rPr lang="en-US" dirty="0" err="1"/>
              <a:t>pouco</a:t>
            </a:r>
            <a:r>
              <a:rPr lang="en-US" dirty="0"/>
              <a:t> do </a:t>
            </a:r>
            <a:r>
              <a:rPr lang="en-US" dirty="0" err="1"/>
              <a:t>perfil</a:t>
            </a:r>
            <a:r>
              <a:rPr lang="en-US" dirty="0"/>
              <a:t> do</a:t>
            </a:r>
            <a:r>
              <a:rPr lang="en-US" baseline="0" dirty="0"/>
              <a:t> </a:t>
            </a:r>
            <a:r>
              <a:rPr lang="en-US" baseline="0" dirty="0" err="1"/>
              <a:t>coordenador</a:t>
            </a:r>
            <a:r>
              <a:rPr lang="en-US" baseline="0" dirty="0"/>
              <a:t> e </a:t>
            </a:r>
            <a:r>
              <a:rPr lang="en-US" baseline="0" dirty="0" err="1"/>
              <a:t>publicador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BB74B-7C6A-4051-9AB7-858C2BF5913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3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10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0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0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12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75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19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7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84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23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95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1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7CC1-9773-47A3-847B-1EFD9A28D194}" type="datetimeFigureOut">
              <a:rPr lang="pt-BR" smtClean="0"/>
              <a:pPr/>
              <a:t>12/07/2022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AB67-8CF6-4BEF-B7B3-2458165F36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28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hyperlink" Target="https://pt.wikipedia.org/wiki/Espanha" TargetMode="External"/><Relationship Id="rId21" Type="http://schemas.openxmlformats.org/officeDocument/2006/relationships/hyperlink" Target="https://pt.wikipedia.org/wiki/Costa_Rica" TargetMode="External"/><Relationship Id="rId42" Type="http://schemas.openxmlformats.org/officeDocument/2006/relationships/hyperlink" Target="https://pt.wikipedia.org/wiki/It%C3%A1lia" TargetMode="External"/><Relationship Id="rId47" Type="http://schemas.openxmlformats.org/officeDocument/2006/relationships/hyperlink" Target="https://web.archive.org/web/20130513074726/http:/datosabiertos.gob.mx/" TargetMode="External"/><Relationship Id="rId63" Type="http://schemas.openxmlformats.org/officeDocument/2006/relationships/hyperlink" Target="http://data.gov.uk/" TargetMode="External"/><Relationship Id="rId68" Type="http://schemas.openxmlformats.org/officeDocument/2006/relationships/hyperlink" Target="https://pt.wikipedia.org/wiki/Su%C3%A9cia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eb.archive.org/web/20130622153742/http:/www.data.gc.ca/" TargetMode="External"/><Relationship Id="rId29" Type="http://schemas.openxmlformats.org/officeDocument/2006/relationships/hyperlink" Target="http://www.opendata.ee/" TargetMode="External"/><Relationship Id="rId11" Type="http://schemas.openxmlformats.org/officeDocument/2006/relationships/hyperlink" Target="https://pt.wikipedia.org/wiki/B%C3%A9lgica" TargetMode="External"/><Relationship Id="rId24" Type="http://schemas.openxmlformats.org/officeDocument/2006/relationships/hyperlink" Target="https://pt.wikipedia.org/wiki/Eslov%C3%A1quia" TargetMode="External"/><Relationship Id="rId32" Type="http://schemas.openxmlformats.org/officeDocument/2006/relationships/hyperlink" Target="https://pt.wikipedia.org/wiki/Fran%C3%A7a" TargetMode="External"/><Relationship Id="rId37" Type="http://schemas.openxmlformats.org/officeDocument/2006/relationships/hyperlink" Target="https://web.archive.org/web/20151116072021/http:/geodata.gov.gr/" TargetMode="External"/><Relationship Id="rId40" Type="http://schemas.openxmlformats.org/officeDocument/2006/relationships/hyperlink" Target="https://pt.wikipedia.org/wiki/Indon%C3%A9sia" TargetMode="External"/><Relationship Id="rId45" Type="http://schemas.openxmlformats.org/officeDocument/2006/relationships/hyperlink" Target="http://data.gov.ma/" TargetMode="External"/><Relationship Id="rId53" Type="http://schemas.openxmlformats.org/officeDocument/2006/relationships/hyperlink" Target="https://data.govt.nz/" TargetMode="External"/><Relationship Id="rId58" Type="http://schemas.openxmlformats.org/officeDocument/2006/relationships/hyperlink" Target="https://pt.wikipedia.org/wiki/Portugal" TargetMode="External"/><Relationship Id="rId66" Type="http://schemas.openxmlformats.org/officeDocument/2006/relationships/hyperlink" Target="https://pt.wikipedia.org/wiki/Singapura" TargetMode="External"/><Relationship Id="rId74" Type="http://schemas.openxmlformats.org/officeDocument/2006/relationships/image" Target="../media/image2.png"/><Relationship Id="rId5" Type="http://schemas.openxmlformats.org/officeDocument/2006/relationships/hyperlink" Target="http://data.gv.at/" TargetMode="External"/><Relationship Id="rId61" Type="http://schemas.openxmlformats.org/officeDocument/2006/relationships/hyperlink" Target="https://web.archive.org/web/20130807133010/https:/opendata.go.ke/" TargetMode="External"/><Relationship Id="rId19" Type="http://schemas.openxmlformats.org/officeDocument/2006/relationships/hyperlink" Target="https://pt.wikipedia.org/wiki/Chile" TargetMode="External"/><Relationship Id="rId14" Type="http://schemas.openxmlformats.org/officeDocument/2006/relationships/hyperlink" Target="http://dados.gov.br/" TargetMode="External"/><Relationship Id="rId22" Type="http://schemas.openxmlformats.org/officeDocument/2006/relationships/hyperlink" Target="http://datosabiertos.gob.go.cr/" TargetMode="External"/><Relationship Id="rId27" Type="http://schemas.openxmlformats.org/officeDocument/2006/relationships/hyperlink" Target="http://datos.gob.es/" TargetMode="External"/><Relationship Id="rId30" Type="http://schemas.openxmlformats.org/officeDocument/2006/relationships/hyperlink" Target="https://pt.wikipedia.org/wiki/Estados_Unidos" TargetMode="External"/><Relationship Id="rId35" Type="http://schemas.openxmlformats.org/officeDocument/2006/relationships/hyperlink" Target="http://data.gov.gh/" TargetMode="External"/><Relationship Id="rId43" Type="http://schemas.openxmlformats.org/officeDocument/2006/relationships/hyperlink" Target="http://www.dati.gov.it/" TargetMode="External"/><Relationship Id="rId48" Type="http://schemas.openxmlformats.org/officeDocument/2006/relationships/hyperlink" Target="https://pt.wikipedia.org/wiki/Mold%C3%A1via" TargetMode="External"/><Relationship Id="rId56" Type="http://schemas.openxmlformats.org/officeDocument/2006/relationships/hyperlink" Target="https://pt.wikipedia.org/wiki/Pa%C3%ADses_Baixos" TargetMode="External"/><Relationship Id="rId64" Type="http://schemas.openxmlformats.org/officeDocument/2006/relationships/hyperlink" Target="https://pt.wikipedia.org/wiki/R%C3%BAssia" TargetMode="External"/><Relationship Id="rId69" Type="http://schemas.openxmlformats.org/officeDocument/2006/relationships/hyperlink" Target="http://&#246;ppnadata.se/" TargetMode="External"/><Relationship Id="rId8" Type="http://schemas.openxmlformats.org/officeDocument/2006/relationships/hyperlink" Target="https://pt.wikipedia.org/wiki/%C3%81ustria" TargetMode="External"/><Relationship Id="rId51" Type="http://schemas.openxmlformats.org/officeDocument/2006/relationships/hyperlink" Target="http://data.norge.no/" TargetMode="External"/><Relationship Id="rId72" Type="http://schemas.openxmlformats.org/officeDocument/2006/relationships/hyperlink" Target="https://pt.wikipedia.org/wiki/Uruguai" TargetMode="External"/><Relationship Id="rId3" Type="http://schemas.openxmlformats.org/officeDocument/2006/relationships/image" Target="../media/image1.png"/><Relationship Id="rId12" Type="http://schemas.openxmlformats.org/officeDocument/2006/relationships/hyperlink" Target="http://data.belgium.be/" TargetMode="External"/><Relationship Id="rId17" Type="http://schemas.openxmlformats.org/officeDocument/2006/relationships/hyperlink" Target="https://pt.wikipedia.org/wiki/China" TargetMode="External"/><Relationship Id="rId25" Type="http://schemas.openxmlformats.org/officeDocument/2006/relationships/hyperlink" Target="http://data.gov.sk/" TargetMode="External"/><Relationship Id="rId33" Type="http://schemas.openxmlformats.org/officeDocument/2006/relationships/hyperlink" Target="http://www.data.gouv.fr/" TargetMode="External"/><Relationship Id="rId38" Type="http://schemas.openxmlformats.org/officeDocument/2006/relationships/hyperlink" Target="https://pt.wikipedia.org/wiki/%C3%8Dndia" TargetMode="External"/><Relationship Id="rId46" Type="http://schemas.openxmlformats.org/officeDocument/2006/relationships/hyperlink" Target="https://pt.wikipedia.org/wiki/M%C3%A9xico" TargetMode="External"/><Relationship Id="rId59" Type="http://schemas.openxmlformats.org/officeDocument/2006/relationships/hyperlink" Target="http://www.dados.gov.pt/" TargetMode="External"/><Relationship Id="rId67" Type="http://schemas.openxmlformats.org/officeDocument/2006/relationships/hyperlink" Target="http://data.gov.sg/" TargetMode="External"/><Relationship Id="rId20" Type="http://schemas.openxmlformats.org/officeDocument/2006/relationships/hyperlink" Target="http://datos.gob.cl/" TargetMode="External"/><Relationship Id="rId41" Type="http://schemas.openxmlformats.org/officeDocument/2006/relationships/hyperlink" Target="http://satupemerintah.net/" TargetMode="External"/><Relationship Id="rId54" Type="http://schemas.openxmlformats.org/officeDocument/2006/relationships/hyperlink" Target="https://pt.wikipedia.org/wiki/Om%C3%A3" TargetMode="External"/><Relationship Id="rId62" Type="http://schemas.openxmlformats.org/officeDocument/2006/relationships/hyperlink" Target="https://pt.wikipedia.org/wiki/Reino_Unido" TargetMode="External"/><Relationship Id="rId70" Type="http://schemas.openxmlformats.org/officeDocument/2006/relationships/hyperlink" Target="https://pt.wikipedia.org/wiki/Timor-Les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Austr%C3%A1lia" TargetMode="External"/><Relationship Id="rId15" Type="http://schemas.openxmlformats.org/officeDocument/2006/relationships/hyperlink" Target="https://pt.wikipedia.org/wiki/Canad%C3%A1" TargetMode="External"/><Relationship Id="rId23" Type="http://schemas.openxmlformats.org/officeDocument/2006/relationships/hyperlink" Target="https://pt.wikipedia.org/wiki/Wikip%C3%A9dia:Liga%C3%A7%C3%A3o_inativa" TargetMode="External"/><Relationship Id="rId28" Type="http://schemas.openxmlformats.org/officeDocument/2006/relationships/hyperlink" Target="https://pt.wikipedia.org/wiki/Est%C3%B3nia" TargetMode="External"/><Relationship Id="rId36" Type="http://schemas.openxmlformats.org/officeDocument/2006/relationships/hyperlink" Target="https://pt.wikipedia.org/wiki/Gr%C3%A9cia" TargetMode="External"/><Relationship Id="rId49" Type="http://schemas.openxmlformats.org/officeDocument/2006/relationships/hyperlink" Target="http://date.gov.md/" TargetMode="External"/><Relationship Id="rId57" Type="http://schemas.openxmlformats.org/officeDocument/2006/relationships/hyperlink" Target="https://data.overheid.nl/" TargetMode="External"/><Relationship Id="rId10" Type="http://schemas.openxmlformats.org/officeDocument/2006/relationships/hyperlink" Target="http://www.bahrain.bh/wps/portal/data/" TargetMode="External"/><Relationship Id="rId31" Type="http://schemas.openxmlformats.org/officeDocument/2006/relationships/hyperlink" Target="https://www.data.gov/" TargetMode="External"/><Relationship Id="rId44" Type="http://schemas.openxmlformats.org/officeDocument/2006/relationships/hyperlink" Target="https://pt.wikipedia.org/wiki/Marrocos" TargetMode="External"/><Relationship Id="rId52" Type="http://schemas.openxmlformats.org/officeDocument/2006/relationships/hyperlink" Target="https://pt.wikipedia.org/wiki/Nova_Zel%C3%A2ndia" TargetMode="External"/><Relationship Id="rId60" Type="http://schemas.openxmlformats.org/officeDocument/2006/relationships/hyperlink" Target="https://pt.wikipedia.org/wiki/Qu%C3%A9nia" TargetMode="External"/><Relationship Id="rId65" Type="http://schemas.openxmlformats.org/officeDocument/2006/relationships/hyperlink" Target="http://opengovdata.ru/" TargetMode="External"/><Relationship Id="rId73" Type="http://schemas.openxmlformats.org/officeDocument/2006/relationships/hyperlink" Target="http://datos.gub.uy/" TargetMode="External"/><Relationship Id="rId4" Type="http://schemas.openxmlformats.org/officeDocument/2006/relationships/hyperlink" Target="https://pt.wikipedia.org/wiki/Alemanha" TargetMode="External"/><Relationship Id="rId9" Type="http://schemas.openxmlformats.org/officeDocument/2006/relationships/hyperlink" Target="https://pt.wikipedia.org/wiki/Bahrein" TargetMode="External"/><Relationship Id="rId13" Type="http://schemas.openxmlformats.org/officeDocument/2006/relationships/hyperlink" Target="https://pt.wikipedia.org/wiki/Brasil" TargetMode="External"/><Relationship Id="rId18" Type="http://schemas.openxmlformats.org/officeDocument/2006/relationships/hyperlink" Target="https://web.archive.org/web/20090504140432/http:/govinfo.nlc.gov.cn/" TargetMode="External"/><Relationship Id="rId39" Type="http://schemas.openxmlformats.org/officeDocument/2006/relationships/hyperlink" Target="http://data.gov.in/" TargetMode="External"/><Relationship Id="rId34" Type="http://schemas.openxmlformats.org/officeDocument/2006/relationships/hyperlink" Target="https://pt.wikipedia.org/wiki/Gana" TargetMode="External"/><Relationship Id="rId50" Type="http://schemas.openxmlformats.org/officeDocument/2006/relationships/hyperlink" Target="https://pt.wikipedia.org/wiki/Noruega" TargetMode="External"/><Relationship Id="rId55" Type="http://schemas.openxmlformats.org/officeDocument/2006/relationships/hyperlink" Target="http://www.oman.om/opendata" TargetMode="External"/><Relationship Id="rId7" Type="http://schemas.openxmlformats.org/officeDocument/2006/relationships/hyperlink" Target="http://data.gov.au/" TargetMode="External"/><Relationship Id="rId71" Type="http://schemas.openxmlformats.org/officeDocument/2006/relationships/hyperlink" Target="http://www.transparency.gov.tl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ed.com/talks/tim_berners_lee_the_next_web?subtitle=pt-br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5stardata.info/en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ados.es.gov.br/" TargetMode="Externa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abricio.Massariol@secont.es.gov.b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920880" cy="35283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000" dirty="0">
                <a:solidFill>
                  <a:srgbClr val="548DD4"/>
                </a:solidFill>
                <a:latin typeface="Cambria"/>
                <a:ea typeface="Times New Roman"/>
                <a:cs typeface="Times New Roman"/>
              </a:rPr>
              <a:t>Política de Dados Abertos do</a:t>
            </a:r>
            <a:br>
              <a:rPr lang="pt-BR" sz="4000" dirty="0">
                <a:solidFill>
                  <a:srgbClr val="548DD4"/>
                </a:solidFill>
                <a:latin typeface="Cambria"/>
                <a:ea typeface="Times New Roman"/>
                <a:cs typeface="Times New Roman"/>
              </a:rPr>
            </a:br>
            <a:r>
              <a:rPr lang="pt-BR" sz="4000" dirty="0">
                <a:solidFill>
                  <a:srgbClr val="548DD4"/>
                </a:solidFill>
                <a:latin typeface="Cambria"/>
                <a:ea typeface="Times New Roman"/>
                <a:cs typeface="Times New Roman"/>
              </a:rPr>
              <a:t>Governo do Estado do ES</a:t>
            </a:r>
            <a:br>
              <a:rPr lang="pt-BR" sz="4000" dirty="0">
                <a:solidFill>
                  <a:srgbClr val="548DD4"/>
                </a:solidFill>
                <a:latin typeface="Cambria"/>
                <a:ea typeface="Times New Roman"/>
                <a:cs typeface="Times New Roman"/>
              </a:rPr>
            </a:br>
            <a:r>
              <a:rPr lang="pt-BR" sz="4000" dirty="0">
                <a:solidFill>
                  <a:srgbClr val="548DD4"/>
                </a:solidFill>
                <a:latin typeface="Cambria"/>
                <a:ea typeface="Times New Roman"/>
                <a:cs typeface="Times New Roman"/>
              </a:rPr>
              <a:t>2022</a:t>
            </a:r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</p:spTree>
    <p:extLst>
      <p:ext uri="{BB962C8B-B14F-4D97-AF65-F5344CB8AC3E}">
        <p14:creationId xmlns:p14="http://schemas.microsoft.com/office/powerpoint/2010/main" val="32082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Como publicar dados conforme os critérios exigidos pelas leis?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1857013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</a:rPr>
              <a:t>CKAN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CKAN é um sistema de gerenciamento de dados abertos, open </a:t>
            </a:r>
            <a:r>
              <a:rPr lang="pt-BR" dirty="0" err="1">
                <a:latin typeface="Arial" panose="020B0604020202020204" pitchFamily="34" charset="0"/>
              </a:rPr>
              <a:t>source</a:t>
            </a:r>
            <a:r>
              <a:rPr lang="pt-BR" dirty="0">
                <a:latin typeface="Arial" panose="020B0604020202020204" pitchFamily="34" charset="0"/>
              </a:rPr>
              <a:t>, que oferece ferramentas para agilizar a publicação, compartilhamento, recuperação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</a:rPr>
              <a:t>CKAN é a plataforma mais utilizada pelos principais países que publicam dados abertos ao redor do mundo para tornar suas informações disponíveis</a:t>
            </a:r>
            <a:endParaRPr lang="pt-BR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025" y="4221088"/>
            <a:ext cx="45529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Portais de dados abertos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18059"/>
              </p:ext>
            </p:extLst>
          </p:nvPr>
        </p:nvGraphicFramePr>
        <p:xfrm>
          <a:off x="244530" y="1263631"/>
          <a:ext cx="4255461" cy="4720059"/>
        </p:xfrm>
        <a:graphic>
          <a:graphicData uri="http://schemas.openxmlformats.org/drawingml/2006/table">
            <a:tbl>
              <a:tblPr/>
              <a:tblGrid>
                <a:gridCol w="1418487">
                  <a:extLst>
                    <a:ext uri="{9D8B030D-6E8A-4147-A177-3AD203B41FA5}">
                      <a16:colId xmlns:a16="http://schemas.microsoft.com/office/drawing/2014/main" val="272034978"/>
                    </a:ext>
                  </a:extLst>
                </a:gridCol>
                <a:gridCol w="1418487">
                  <a:extLst>
                    <a:ext uri="{9D8B030D-6E8A-4147-A177-3AD203B41FA5}">
                      <a16:colId xmlns:a16="http://schemas.microsoft.com/office/drawing/2014/main" val="936577091"/>
                    </a:ext>
                  </a:extLst>
                </a:gridCol>
                <a:gridCol w="1418487">
                  <a:extLst>
                    <a:ext uri="{9D8B030D-6E8A-4147-A177-3AD203B41FA5}">
                      <a16:colId xmlns:a16="http://schemas.microsoft.com/office/drawing/2014/main" val="780151931"/>
                    </a:ext>
                  </a:extLst>
                </a:gridCol>
              </a:tblGrid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País</a:t>
                      </a:r>
                    </a:p>
                  </a:txBody>
                  <a:tcPr marL="7019" marR="147403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Portal</a:t>
                      </a:r>
                    </a:p>
                  </a:txBody>
                  <a:tcPr marL="7019" marR="147403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Inaugurado</a:t>
                      </a:r>
                    </a:p>
                  </a:txBody>
                  <a:tcPr marL="7019" marR="147403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683870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4" tooltip="Alemanha"/>
                        </a:rPr>
                        <a:t>Alemanha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5"/>
                        </a:rPr>
                        <a:t>data.gv.at/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2013, 02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83739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6" tooltip="Austrália"/>
                        </a:rPr>
                        <a:t>Austrália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7"/>
                        </a:rPr>
                        <a:t>data.gov.au/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2011, 03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7526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8" tooltip="Áustria"/>
                        </a:rPr>
                        <a:t>Áustria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5"/>
                        </a:rPr>
                        <a:t>data.gv.at/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814159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9" tooltip="Bahrein"/>
                        </a:rPr>
                        <a:t>Bahrein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10"/>
                        </a:rPr>
                        <a:t>bahrain.bh/wps/portal/data/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426432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11" tooltip="Bélgica"/>
                        </a:rPr>
                        <a:t>Bélgica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12"/>
                        </a:rPr>
                        <a:t>data.belgium.be/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beta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024451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13" tooltip="Brasil"/>
                        </a:rPr>
                        <a:t>Brasil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14"/>
                        </a:rPr>
                        <a:t>dados.gov.br/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2011, 12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042103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15" tooltip="Canadá"/>
                        </a:rPr>
                        <a:t>Canadá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16"/>
                        </a:rPr>
                        <a:t>data.gc.ca/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2011, 03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97317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17" tooltip="China"/>
                        </a:rPr>
                        <a:t>China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 dirty="0">
                          <a:solidFill>
                            <a:srgbClr val="3366BB"/>
                          </a:solidFill>
                          <a:effectLst/>
                          <a:hlinkClick r:id="rId18"/>
                        </a:rPr>
                        <a:t>govinfo.nlc.gov.cn/</a:t>
                      </a:r>
                      <a:endParaRPr lang="pt-BR" sz="1300" dirty="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05247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19" tooltip="Chile"/>
                        </a:rPr>
                        <a:t>Chile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20"/>
                        </a:rPr>
                        <a:t>datos.gob.cl/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2011, 09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411321"/>
                  </a:ext>
                </a:extLst>
              </a:tr>
              <a:tr h="418343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21" tooltip="Costa Rica"/>
                        </a:rPr>
                        <a:t>Costa Rica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 dirty="0">
                          <a:solidFill>
                            <a:srgbClr val="3366BB"/>
                          </a:solidFill>
                          <a:effectLst/>
                          <a:hlinkClick r:id="rId22"/>
                        </a:rPr>
                        <a:t>datosabiertos.gob.go.cr/</a:t>
                      </a:r>
                      <a:r>
                        <a:rPr lang="pt-BR" sz="1300" i="1" u="none" strike="noStrike" baseline="30000" dirty="0">
                          <a:solidFill>
                            <a:srgbClr val="0645AD"/>
                          </a:solidFill>
                          <a:effectLst/>
                          <a:hlinkClick r:id="rId23" tooltip="Wikipédia:Ligação inativa"/>
                        </a:rPr>
                        <a:t>[ligação inativa]</a:t>
                      </a:r>
                      <a:endParaRPr lang="pt-BR" sz="1300" dirty="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2012, 10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728635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24" tooltip="Eslováquia"/>
                        </a:rPr>
                        <a:t>Eslováquia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25"/>
                        </a:rPr>
                        <a:t>data.gov.sk/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99310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26" tooltip="Espanha"/>
                        </a:rPr>
                        <a:t>Espanha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27"/>
                        </a:rPr>
                        <a:t>datos.gob.es/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2011, 10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779381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28" tooltip="Estónia"/>
                        </a:rPr>
                        <a:t>Estónia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29"/>
                        </a:rPr>
                        <a:t>opendata.ee/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174605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30" tooltip="Estados Unidos"/>
                        </a:rPr>
                        <a:t>Estados Unidos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31"/>
                        </a:rPr>
                        <a:t>data.gov/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2009, 05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6058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32" tooltip="França"/>
                        </a:rPr>
                        <a:t>França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33"/>
                        </a:rPr>
                        <a:t>data.gouv.fr/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2011, 12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850791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34" tooltip="Gana"/>
                        </a:rPr>
                        <a:t>Gana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35"/>
                        </a:rPr>
                        <a:t>data.gov.gh/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2012,02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66623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36" tooltip="Grécia"/>
                        </a:rPr>
                        <a:t>Grécia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37"/>
                        </a:rPr>
                        <a:t>geodata.gov.gr/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2010, 07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295511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38" tooltip="Índia"/>
                        </a:rPr>
                        <a:t>Índia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39"/>
                        </a:rPr>
                        <a:t>data.gov.in/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2012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08991"/>
                  </a:ext>
                </a:extLst>
              </a:tr>
              <a:tr h="216191">
                <a:tc>
                  <a:txBody>
                    <a:bodyPr/>
                    <a:lstStyle/>
                    <a:p>
                      <a:pPr algn="ctr"/>
                      <a:r>
                        <a:rPr lang="pt-BR" sz="1300">
                          <a:effectLst/>
                        </a:rPr>
                        <a:t> </a:t>
                      </a:r>
                      <a:r>
                        <a:rPr lang="pt-BR" sz="1300" u="none" strike="noStrike">
                          <a:solidFill>
                            <a:srgbClr val="0645AD"/>
                          </a:solidFill>
                          <a:effectLst/>
                          <a:hlinkClick r:id="rId40" tooltip="Indonésia"/>
                        </a:rPr>
                        <a:t>Indonésia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u="none" strike="noStrike">
                          <a:solidFill>
                            <a:srgbClr val="3366BB"/>
                          </a:solidFill>
                          <a:effectLst/>
                          <a:hlinkClick r:id="rId41"/>
                        </a:rPr>
                        <a:t>satupemerintah.net/</a:t>
                      </a:r>
                      <a:endParaRPr lang="pt-BR" sz="1300">
                        <a:effectLst/>
                      </a:endParaRP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>
                          <a:effectLst/>
                        </a:rPr>
                        <a:t>?</a:t>
                      </a:r>
                    </a:p>
                  </a:txBody>
                  <a:tcPr marL="7019" marR="7019" marT="7019" marB="7019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3302"/>
                  </a:ext>
                </a:extLst>
              </a:tr>
            </a:tbl>
          </a:graphicData>
        </a:graphic>
      </p:graphicFrame>
      <p:sp>
        <p:nvSpPr>
          <p:cNvPr id="4" name="AutoShape 2" descr="https://upload.wikimedia.org/wikipedia/commons/thumb/b/ba/Flag_of_Germany.svg/22px-Flag_of_Germany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3" descr="https://upload.wikimedia.org/wikipedia/commons/thumb/b/b9/Flag_of_Australia.svg/22px-Flag_of_Austral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https://upload.wikimedia.org/wikipedia/commons/thumb/4/41/Flag_of_Austria.svg/22px-Flag_of_Austr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https://upload.wikimedia.org/wikipedia/commons/thumb/2/2c/Flag_of_Bahrain.svg/22px-Flag_of_Bahrain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https://upload.wikimedia.org/wikipedia/commons/thumb/9/92/Flag_of_Belgium_%28civil%29.svg/22px-Flag_of_Belgium_%28civil%29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https://upload.wikimedia.org/wikipedia/commons/thumb/0/05/Flag_of_Brazil.svg/22px-Flag_of_Brazil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8" descr="https://upload.wikimedia.org/wikipedia/commons/thumb/d/d9/Flag_of_Canada_%28Pantone%29.svg/22px-Flag_of_Canada_%28Pantone%29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9" descr="https://upload.wikimedia.org/wikipedia/commons/thumb/f/fa/Flag_of_the_People%27s_Republic_of_China.svg/22px-Flag_of_the_People%27s_Republic_of_Chin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10" descr="https://upload.wikimedia.org/wikipedia/commons/thumb/7/78/Flag_of_Chile.svg/22px-Flag_of_Chile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11" descr="https://upload.wikimedia.org/wikipedia/commons/thumb/f/f2/Flag_of_Costa_Rica.svg/22px-Flag_of_Costa_Ric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AutoShape 12" descr="https://upload.wikimedia.org/wikipedia/commons/thumb/e/e6/Flag_of_Slovakia.svg/22px-Flag_of_Slovak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13" descr="Flag of Spain.sv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AutoShape 14" descr="https://upload.wikimedia.org/wikipedia/commons/thumb/8/8f/Flag_of_Estonia.svg/22px-Flag_of_Eston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AutoShape 15" descr="https://upload.wikimedia.org/wikipedia/commons/thumb/a/a4/Flag_of_the_United_States.svg/22px-Flag_of_the_United_States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AutoShape 16" descr="https://upload.wikimedia.org/wikipedia/commons/thumb/c/c3/Flag_of_France.svg/22px-Flag_of_France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AutoShape 17" descr="https://upload.wikimedia.org/wikipedia/commons/thumb/1/19/Flag_of_Ghana.svg/22px-Flag_of_Ghan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AutoShape 18" descr="https://upload.wikimedia.org/wikipedia/commons/thumb/5/5c/Flag_of_Greece.svg/22px-Flag_of_Greece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AutoShape 19" descr="https://upload.wikimedia.org/wikipedia/commons/thumb/4/41/Flag_of_India.svg/22px-Flag_of_Ind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AutoShape 20" descr="https://upload.wikimedia.org/wikipedia/commons/thumb/9/9f/Flag_of_Indonesia.svg/22px-Flag_of_Indonesia.svg.png"/>
          <p:cNvSpPr>
            <a:spLocks noChangeAspect="1" noChangeArrowheads="1"/>
          </p:cNvSpPr>
          <p:nvPr/>
        </p:nvSpPr>
        <p:spPr bwMode="auto">
          <a:xfrm>
            <a:off x="244688" y="1263635"/>
            <a:ext cx="164456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13775"/>
              </p:ext>
            </p:extLst>
          </p:nvPr>
        </p:nvGraphicFramePr>
        <p:xfrm>
          <a:off x="4932040" y="1412776"/>
          <a:ext cx="4082283" cy="4592145"/>
        </p:xfrm>
        <a:graphic>
          <a:graphicData uri="http://schemas.openxmlformats.org/drawingml/2006/table">
            <a:tbl>
              <a:tblPr/>
              <a:tblGrid>
                <a:gridCol w="1360761">
                  <a:extLst>
                    <a:ext uri="{9D8B030D-6E8A-4147-A177-3AD203B41FA5}">
                      <a16:colId xmlns:a16="http://schemas.microsoft.com/office/drawing/2014/main" val="4085546827"/>
                    </a:ext>
                  </a:extLst>
                </a:gridCol>
                <a:gridCol w="1360761">
                  <a:extLst>
                    <a:ext uri="{9D8B030D-6E8A-4147-A177-3AD203B41FA5}">
                      <a16:colId xmlns:a16="http://schemas.microsoft.com/office/drawing/2014/main" val="1471609111"/>
                    </a:ext>
                  </a:extLst>
                </a:gridCol>
                <a:gridCol w="1360761">
                  <a:extLst>
                    <a:ext uri="{9D8B030D-6E8A-4147-A177-3AD203B41FA5}">
                      <a16:colId xmlns:a16="http://schemas.microsoft.com/office/drawing/2014/main" val="3940944027"/>
                    </a:ext>
                  </a:extLst>
                </a:gridCol>
              </a:tblGrid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none" strike="noStrike" dirty="0">
                          <a:solidFill>
                            <a:srgbClr val="0645AD"/>
                          </a:solidFill>
                          <a:effectLst/>
                          <a:hlinkClick r:id="rId42" tooltip="Itália"/>
                        </a:rPr>
                        <a:t>Itália</a:t>
                      </a:r>
                      <a:endParaRPr lang="pt-BR" sz="1400" dirty="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dirty="0">
                          <a:solidFill>
                            <a:srgbClr val="3366BB"/>
                          </a:solidFill>
                          <a:effectLst/>
                          <a:hlinkClick r:id="rId43"/>
                        </a:rPr>
                        <a:t>dati.gov.it/</a:t>
                      </a:r>
                      <a:endParaRPr lang="pt-BR" sz="1400" dirty="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2011, 10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237963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44" tooltip="Marrocos"/>
                        </a:rPr>
                        <a:t>Marrocos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45"/>
                        </a:rPr>
                        <a:t>data.gov.ma/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2011, 03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118833"/>
                  </a:ext>
                </a:extLst>
              </a:tr>
              <a:tr h="479373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46" tooltip="México"/>
                        </a:rPr>
                        <a:t>México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dirty="0">
                          <a:solidFill>
                            <a:srgbClr val="3366BB"/>
                          </a:solidFill>
                          <a:effectLst/>
                          <a:hlinkClick r:id="rId47"/>
                        </a:rPr>
                        <a:t>datosabiertos.gob.mx/</a:t>
                      </a:r>
                      <a:endParaRPr lang="pt-BR" sz="1400" dirty="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38934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48" tooltip="Moldávia"/>
                        </a:rPr>
                        <a:t>Moldávia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49"/>
                        </a:rPr>
                        <a:t>date.gov.md/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02600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50" tooltip="Noruega"/>
                        </a:rPr>
                        <a:t>Noruega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51"/>
                        </a:rPr>
                        <a:t>data.norge.no/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2010, 04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480602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52" tooltip="Nova Zelândia"/>
                        </a:rPr>
                        <a:t>Nova Zelândia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53"/>
                        </a:rPr>
                        <a:t>data.govt.nz/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2009, 11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823998"/>
                  </a:ext>
                </a:extLst>
              </a:tr>
              <a:tr h="397177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54" tooltip="Omã"/>
                        </a:rPr>
                        <a:t>Omã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55"/>
                        </a:rPr>
                        <a:t>oman.om/opendata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21901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r>
                        <a:rPr lang="pt-BR" sz="1400" u="none" strike="noStrike" dirty="0">
                          <a:solidFill>
                            <a:srgbClr val="0645AD"/>
                          </a:solidFill>
                          <a:effectLst/>
                          <a:hlinkClick r:id="rId56" tooltip="Países Baixos"/>
                        </a:rPr>
                        <a:t>Países Baixos</a:t>
                      </a:r>
                      <a:endParaRPr lang="pt-BR" sz="1400" dirty="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57"/>
                        </a:rPr>
                        <a:t>data.overheid.nl/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2011, 10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591264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58" tooltip="Portugal"/>
                        </a:rPr>
                        <a:t>Portugal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59"/>
                        </a:rPr>
                        <a:t>dados.gov.pt/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74813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60" tooltip="Quénia"/>
                        </a:rPr>
                        <a:t>Quênia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61"/>
                        </a:rPr>
                        <a:t>opendata.go.ke/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2011, 07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79563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62" tooltip="Reino Unido"/>
                        </a:rPr>
                        <a:t>Reino Unido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63"/>
                        </a:rPr>
                        <a:t>data.gov.uk/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2009, 09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928451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64" tooltip="Rússia"/>
                        </a:rPr>
                        <a:t>Rússia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65"/>
                        </a:rPr>
                        <a:t>opengovdata.ru/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2010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807283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66" tooltip="Singapura"/>
                        </a:rPr>
                        <a:t>Singapura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67"/>
                        </a:rPr>
                        <a:t>data.gov.sg/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8815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68" tooltip="Suécia"/>
                        </a:rPr>
                        <a:t>Suécia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69"/>
                        </a:rPr>
                        <a:t>öppnadata.se/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Beta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36949"/>
                  </a:ext>
                </a:extLst>
              </a:tr>
              <a:tr h="397177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70" tooltip="Timor-Leste"/>
                        </a:rPr>
                        <a:t>Timor-Leste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>
                          <a:solidFill>
                            <a:srgbClr val="3366BB"/>
                          </a:solidFill>
                          <a:effectLst/>
                          <a:hlinkClick r:id="rId71"/>
                        </a:rPr>
                        <a:t>transparency.gov.tl/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?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17041"/>
                  </a:ext>
                </a:extLst>
              </a:tr>
              <a:tr h="24789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r>
                        <a:rPr lang="pt-BR" sz="1400" u="none" strike="noStrike">
                          <a:solidFill>
                            <a:srgbClr val="0645AD"/>
                          </a:solidFill>
                          <a:effectLst/>
                          <a:hlinkClick r:id="rId72" tooltip="Uruguai"/>
                        </a:rPr>
                        <a:t>Uruguai</a:t>
                      </a:r>
                      <a:endParaRPr lang="pt-BR" sz="140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u="none" strike="noStrike" dirty="0">
                          <a:solidFill>
                            <a:srgbClr val="3366BB"/>
                          </a:solidFill>
                          <a:effectLst/>
                          <a:hlinkClick r:id="rId73"/>
                        </a:rPr>
                        <a:t>datos.gub.uy/</a:t>
                      </a:r>
                      <a:endParaRPr lang="pt-BR" sz="1400" dirty="0">
                        <a:effectLst/>
                      </a:endParaRP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2011, 11</a:t>
                      </a:r>
                    </a:p>
                  </a:txBody>
                  <a:tcPr marL="9184" marR="9184" marT="9184" marB="918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95411"/>
                  </a:ext>
                </a:extLst>
              </a:tr>
            </a:tbl>
          </a:graphicData>
        </a:graphic>
      </p:graphicFrame>
      <p:sp>
        <p:nvSpPr>
          <p:cNvPr id="32" name="AutoShape 21" descr="https://upload.wikimedia.org/wikipedia/commons/thumb/0/03/Flag_of_Italy.svg/22px-Flag_of_Italy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AutoShape 22" descr="https://upload.wikimedia.org/wikipedia/commons/thumb/2/2c/Flag_of_Morocco.svg/22px-Flag_of_Morocco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AutoShape 23" descr="https://upload.wikimedia.org/wikipedia/commons/thumb/f/fc/Flag_of_Mexico.svg/22px-Flag_of_Mexico.svg.png"/>
          <p:cNvSpPr>
            <a:spLocks noChangeAspect="1" noChangeArrowheads="1"/>
          </p:cNvSpPr>
          <p:nvPr/>
        </p:nvSpPr>
        <p:spPr bwMode="auto">
          <a:xfrm>
            <a:off x="4666583" y="675095"/>
            <a:ext cx="144705" cy="5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AutoShape 24" descr="https://upload.wikimedia.org/wikipedia/commons/thumb/2/27/Flag_of_Moldova.svg/22px-Flag_of_Moldova.svg.png"/>
          <p:cNvSpPr>
            <a:spLocks noChangeAspect="1" noChangeArrowheads="1"/>
          </p:cNvSpPr>
          <p:nvPr/>
        </p:nvSpPr>
        <p:spPr bwMode="auto">
          <a:xfrm>
            <a:off x="4666583" y="673135"/>
            <a:ext cx="144705" cy="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AutoShape 25" descr="https://upload.wikimedia.org/wikipedia/commons/thumb/d/d9/Flag_of_Norway.svg/22px-Flag_of_Norway.svg.png"/>
          <p:cNvSpPr>
            <a:spLocks noChangeAspect="1" noChangeArrowheads="1"/>
          </p:cNvSpPr>
          <p:nvPr/>
        </p:nvSpPr>
        <p:spPr bwMode="auto">
          <a:xfrm>
            <a:off x="4666583" y="678036"/>
            <a:ext cx="144705" cy="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AutoShape 26" descr="https://upload.wikimedia.org/wikipedia/commons/thumb/3/3e/Flag_of_New_Zealand.svg/22px-Flag_of_New_Zealand.svg.png"/>
          <p:cNvSpPr>
            <a:spLocks noChangeAspect="1" noChangeArrowheads="1"/>
          </p:cNvSpPr>
          <p:nvPr/>
        </p:nvSpPr>
        <p:spPr bwMode="auto">
          <a:xfrm>
            <a:off x="4666583" y="673135"/>
            <a:ext cx="144705" cy="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AutoShape 27" descr="https://upload.wikimedia.org/wikipedia/commons/thumb/9/99/Flag_of_Oman_%28CIA_Factbook_2004%29.png/22px-Flag_of_Oman_%28CIA_Factbook_2004%29.png"/>
          <p:cNvSpPr>
            <a:spLocks noChangeAspect="1" noChangeArrowheads="1"/>
          </p:cNvSpPr>
          <p:nvPr/>
        </p:nvSpPr>
        <p:spPr bwMode="auto">
          <a:xfrm>
            <a:off x="4666583" y="673135"/>
            <a:ext cx="144705" cy="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AutoShape 28" descr="https://upload.wikimedia.org/wikipedia/commons/thumb/2/20/Flag_of_the_Netherlands.svg/22px-Flag_of_the_Netherlands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AutoShape 29" descr="Portugal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AutoShape 30" descr="https://upload.wikimedia.org/wikipedia/commons/thumb/4/49/Flag_of_Kenya.svg/22px-Flag_of_Kenya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AutoShape 31" descr="https://upload.wikimedia.org/wikipedia/commons/thumb/a/ae/Flag_of_the_United_Kingdom.svg/22px-Flag_of_the_United_Kingdom.svg.png"/>
          <p:cNvSpPr>
            <a:spLocks noChangeAspect="1" noChangeArrowheads="1"/>
          </p:cNvSpPr>
          <p:nvPr/>
        </p:nvSpPr>
        <p:spPr bwMode="auto">
          <a:xfrm>
            <a:off x="4666583" y="673135"/>
            <a:ext cx="144705" cy="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AutoShape 32" descr="https://upload.wikimedia.org/wikipedia/commons/thumb/f/f3/Flag_of_Russia.svg/22px-Flag_of_Russia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4" name="AutoShape 33" descr="https://upload.wikimedia.org/wikipedia/commons/thumb/4/48/Flag_of_Singapore.svg/22px-Flag_of_Singapore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" name="AutoShape 34" descr="https://upload.wikimedia.org/wikipedia/commons/thumb/4/4c/Flag_of_Sweden.svg/22px-Flag_of_Sweden.svg.png"/>
          <p:cNvSpPr>
            <a:spLocks noChangeAspect="1" noChangeArrowheads="1"/>
          </p:cNvSpPr>
          <p:nvPr/>
        </p:nvSpPr>
        <p:spPr bwMode="auto">
          <a:xfrm>
            <a:off x="4666583" y="676076"/>
            <a:ext cx="144705" cy="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AutoShape 35" descr="https://upload.wikimedia.org/wikipedia/commons/thumb/2/26/Flag_of_East_Timor.svg/22px-Flag_of_East_Timor.svg.png"/>
          <p:cNvSpPr>
            <a:spLocks noChangeAspect="1" noChangeArrowheads="1"/>
          </p:cNvSpPr>
          <p:nvPr/>
        </p:nvSpPr>
        <p:spPr bwMode="auto">
          <a:xfrm>
            <a:off x="4666583" y="673135"/>
            <a:ext cx="144705" cy="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AutoShape 36" descr="https://upload.wikimedia.org/wikipedia/commons/thumb/f/fe/Flag_of_Uruguay.svg/22px-Flag_of_Uruguay.svg.png"/>
          <p:cNvSpPr>
            <a:spLocks noChangeAspect="1" noChangeArrowheads="1"/>
          </p:cNvSpPr>
          <p:nvPr/>
        </p:nvSpPr>
        <p:spPr bwMode="auto">
          <a:xfrm>
            <a:off x="4666583" y="677056"/>
            <a:ext cx="144705" cy="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9" name="Imagem 48"/>
          <p:cNvPicPr>
            <a:picLocks noChangeAspect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</p:spTree>
    <p:extLst>
      <p:ext uri="{BB962C8B-B14F-4D97-AF65-F5344CB8AC3E}">
        <p14:creationId xmlns:p14="http://schemas.microsoft.com/office/powerpoint/2010/main" val="719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Portais de dados abertos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2" y="0"/>
            <a:ext cx="8707256" cy="68580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07256" cy="68580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2" y="0"/>
            <a:ext cx="8707256" cy="6858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07256" cy="685800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07256" cy="685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84"/>
            <a:ext cx="8707256" cy="685800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707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07634"/>
            <a:ext cx="2410763" cy="3013454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3059832" y="1556826"/>
            <a:ext cx="5476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O cientista britânico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Tim Berners-Lee 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foi um revolucionário da era digital a ponto de ser chamados por muitos como o "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pai da web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"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1043608" y="4437112"/>
            <a:ext cx="7435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The </a:t>
            </a:r>
            <a:r>
              <a:rPr lang="pt-BR" dirty="0" err="1"/>
              <a:t>next</a:t>
            </a:r>
            <a:r>
              <a:rPr lang="pt-BR" dirty="0"/>
              <a:t> web:</a:t>
            </a:r>
            <a:endParaRPr lang="pt-BR" dirty="0">
              <a:hlinkClick r:id="rId6"/>
            </a:endParaRPr>
          </a:p>
          <a:p>
            <a:r>
              <a:rPr lang="pt-BR" dirty="0">
                <a:hlinkClick r:id="rId6"/>
              </a:rPr>
              <a:t>https://www.ted.com/talks/tim_berners_lee_the_next_web?subtitle=pt-br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3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Classificação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dos dados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abertos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700809"/>
            <a:ext cx="7242551" cy="439248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34322" y="6237312"/>
            <a:ext cx="291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https://5stardata.info/en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64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qual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motivo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publicar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?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7687403"/>
              </p:ext>
            </p:extLst>
          </p:nvPr>
        </p:nvGraphicFramePr>
        <p:xfrm>
          <a:off x="467544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780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política de dados abertos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1845979"/>
            <a:ext cx="8064896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b="1" dirty="0"/>
              <a:t>DECRETO Nº 5139-R, DE 13 DE MAIO DE 2022.</a:t>
            </a:r>
          </a:p>
          <a:p>
            <a:endParaRPr lang="pt-BR" dirty="0"/>
          </a:p>
          <a:p>
            <a:pPr lvl="6" algn="just"/>
            <a:r>
              <a:rPr lang="pt-BR" dirty="0"/>
              <a:t>Institui a Política de Dados Abertos da Administração Pública direta, autárquica e fundacional do Governo do Estado do Espírito Santo. </a:t>
            </a:r>
          </a:p>
          <a:p>
            <a:endParaRPr lang="en-US" dirty="0"/>
          </a:p>
          <a:p>
            <a:r>
              <a:rPr lang="pt-BR" dirty="0"/>
              <a:t>CAPÍTULO I  - DISPOSIÇÕES GERAIS </a:t>
            </a:r>
          </a:p>
          <a:p>
            <a:endParaRPr lang="en-US" dirty="0"/>
          </a:p>
          <a:p>
            <a:r>
              <a:rPr lang="pt-BR" dirty="0"/>
              <a:t>CAPÍTULO II  - DA LIVRE UTILIZAÇÃO DE BASES DE DADOS</a:t>
            </a:r>
          </a:p>
          <a:p>
            <a:endParaRPr lang="en-US" dirty="0"/>
          </a:p>
          <a:p>
            <a:r>
              <a:rPr lang="pt-BR" dirty="0"/>
              <a:t>CAPÍTULO III - DA GOVERNANÇA</a:t>
            </a:r>
          </a:p>
          <a:p>
            <a:endParaRPr lang="en-US" dirty="0"/>
          </a:p>
          <a:p>
            <a:r>
              <a:rPr lang="pt-BR" dirty="0"/>
              <a:t>CAPÍTULO IV - DA SOLICITAÇÃO DE ABERTURA DE BASES DE DADOS</a:t>
            </a:r>
          </a:p>
          <a:p>
            <a:endParaRPr lang="en-US" dirty="0"/>
          </a:p>
          <a:p>
            <a:r>
              <a:rPr lang="pt-BR" dirty="0"/>
              <a:t>CAPÍTULO V - DISPOSIÇÕES FINAIS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625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 guias / manuais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-5053" y="764704"/>
            <a:ext cx="9144000" cy="6032167"/>
            <a:chOff x="-36512" y="412916"/>
            <a:chExt cx="9144000" cy="6032167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412916"/>
              <a:ext cx="9144000" cy="6032167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6300192" y="2939770"/>
              <a:ext cx="1507704" cy="1137301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8802" y="764704"/>
            <a:ext cx="9144000" cy="6032167"/>
            <a:chOff x="-190500" y="3645023"/>
            <a:chExt cx="9144000" cy="6032167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500" y="3645023"/>
              <a:ext cx="9144000" cy="6032167"/>
            </a:xfrm>
            <a:prstGeom prst="rect">
              <a:avLst/>
            </a:prstGeom>
          </p:spPr>
        </p:pic>
        <p:sp>
          <p:nvSpPr>
            <p:cNvPr id="11" name="Retângulo 10"/>
            <p:cNvSpPr/>
            <p:nvPr/>
          </p:nvSpPr>
          <p:spPr>
            <a:xfrm>
              <a:off x="3275856" y="6661107"/>
              <a:ext cx="2160240" cy="1952469"/>
            </a:xfrm>
            <a:prstGeom prst="rect">
              <a:avLst/>
            </a:prstGeom>
            <a:noFill/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Seta para a Direita 11"/>
            <p:cNvSpPr/>
            <p:nvPr/>
          </p:nvSpPr>
          <p:spPr>
            <a:xfrm rot="20552461">
              <a:off x="2391300" y="8245130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511" y="836711"/>
            <a:ext cx="9180512" cy="59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19" y="1196752"/>
            <a:ext cx="8663007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o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coordenador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do PDA:                     Para o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publicador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9973"/>
            <a:ext cx="3456384" cy="28911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77963"/>
            <a:ext cx="3528392" cy="35546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/>
          <a:srcRect b="21255"/>
          <a:stretch/>
        </p:blipFill>
        <p:spPr>
          <a:xfrm>
            <a:off x="395536" y="5085184"/>
            <a:ext cx="3456384" cy="13051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5828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19" y="1196752"/>
            <a:ext cx="8663007" cy="50405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 o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membro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da UECI:                     Para o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ouvidor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representante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62" y="2010702"/>
            <a:ext cx="3102219" cy="285845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2544162"/>
            <a:ext cx="3939342" cy="167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Governo Aberto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91683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Governo aberto se refere a uma nova visão da Administração Pública, que promove projetos e ações voltados ao aumento da transparência, à luta contra a corrupção, ao incentivo à participação social e ao desenvolvimento de novas tecnologias que tornem os governos mais responsáveis por suas ações e preparados para atender às necessidades dos cidadãos. 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26448439"/>
              </p:ext>
            </p:extLst>
          </p:nvPr>
        </p:nvGraphicFramePr>
        <p:xfrm>
          <a:off x="467544" y="3341216"/>
          <a:ext cx="779092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15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1)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Coordenador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Etapas para elaboração do PDA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0"/>
          <a:stretch/>
        </p:blipFill>
        <p:spPr>
          <a:xfrm>
            <a:off x="1475656" y="1643896"/>
            <a:ext cx="6584616" cy="509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Definição dos responsáveis – Autoridade máxima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206084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A coordenação do processo de elaboração do PDA deve se dar, preferencialmente, por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servidor efetivo e, obrigatoriamente com conhecimento sobre áreas fins do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órgão/entidade e sobre as informações disponibilizadas no Portal de Dados Abertos.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Caso o servidor responsável pela publicação, atualização e manutenção das bases de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dados não possua conhecimento na área de tecnologia da informação, o representante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do setor responsável pelo suporte tecnológico do órgão/entidade poderá prestar apoio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ao planejamento dos conjuntos de dados e publicação no Portal de Dados Abertos, sítio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desenvolvido na plataforma CKAN e disponível no link www.dados.es.gov.br.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Os responsáveis indicados nos itens i, </a:t>
            </a:r>
            <a:r>
              <a:rPr lang="pt-BR" sz="1600" dirty="0" err="1">
                <a:solidFill>
                  <a:srgbClr val="2D3F5D"/>
                </a:solidFill>
                <a:latin typeface="TitilliumWeb-Regular"/>
              </a:rPr>
              <a:t>ii</a:t>
            </a: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 e </a:t>
            </a:r>
            <a:r>
              <a:rPr lang="pt-BR" sz="1600" dirty="0" err="1">
                <a:solidFill>
                  <a:srgbClr val="2D3F5D"/>
                </a:solidFill>
                <a:latin typeface="TitilliumWeb-Regular"/>
              </a:rPr>
              <a:t>iv</a:t>
            </a: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, não poderão ser servidores integrantes das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Unidades Executoras de Controle Interno – UECI.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O responsável indicado no item </a:t>
            </a:r>
            <a:r>
              <a:rPr lang="pt-BR" sz="1600" dirty="0" err="1">
                <a:solidFill>
                  <a:srgbClr val="2D3F5D"/>
                </a:solidFill>
                <a:latin typeface="TitilliumWeb-Regular"/>
              </a:rPr>
              <a:t>iv</a:t>
            </a: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 deve ser a autoridade designada nos termos do art.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29 da Lei nº 9.871, de 09 de julho de 2012.</a:t>
            </a:r>
            <a:r>
              <a:rPr lang="pt-BR" sz="1600" dirty="0"/>
              <a:t> </a:t>
            </a:r>
            <a:br>
              <a:rPr lang="pt-BR" sz="1600" dirty="0"/>
            </a:br>
            <a:endParaRPr lang="pt-BR" sz="16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25728" r="73754" b="39827"/>
          <a:stretch/>
        </p:blipFill>
        <p:spPr>
          <a:xfrm>
            <a:off x="7561346" y="0"/>
            <a:ext cx="154715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Preenchimento dos responsáveis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t="25728" r="73754" b="39827"/>
          <a:stretch/>
        </p:blipFill>
        <p:spPr>
          <a:xfrm>
            <a:off x="7561346" y="0"/>
            <a:ext cx="1547158" cy="206084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14500" y="1744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467777"/>
              </p:ext>
            </p:extLst>
          </p:nvPr>
        </p:nvGraphicFramePr>
        <p:xfrm>
          <a:off x="467544" y="2076709"/>
          <a:ext cx="8568951" cy="4436418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337179884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16289862"/>
                    </a:ext>
                  </a:extLst>
                </a:gridCol>
                <a:gridCol w="6336703">
                  <a:extLst>
                    <a:ext uri="{9D8B030D-6E8A-4147-A177-3AD203B41FA5}">
                      <a16:colId xmlns:a16="http://schemas.microsoft.com/office/drawing/2014/main" val="1589030658"/>
                    </a:ext>
                  </a:extLst>
                </a:gridCol>
              </a:tblGrid>
              <a:tr h="460201">
                <a:tc>
                  <a:txBody>
                    <a:bodyPr/>
                    <a:lstStyle/>
                    <a:p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Responsável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Setor</a:t>
                      </a:r>
                      <a:r>
                        <a:rPr lang="pt-BR" sz="1400" b="1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...</a:t>
                      </a: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 / Perfil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280879"/>
                  </a:ext>
                </a:extLst>
              </a:tr>
              <a:tr h="912977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Coordenador</a:t>
                      </a:r>
                      <a:endParaRPr lang="pt-BR" sz="1400" b="0" i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coordenar e elaborar o Plano de Dados Abertos.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ter conhecimento das atividades finalísticas do órgão e sobre as informações que serão publicadas.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378065"/>
                  </a:ext>
                </a:extLst>
              </a:tr>
              <a:tr h="833986">
                <a:tc>
                  <a:txBody>
                    <a:bodyPr/>
                    <a:lstStyle/>
                    <a:p>
                      <a:r>
                        <a:rPr lang="en-US" sz="1400" b="0" i="1" dirty="0" err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Publicador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publicar e atualizar as bases de dados no Portal de Dados Abertos (</a:t>
                      </a:r>
                      <a:r>
                        <a:rPr lang="pt-BR" sz="1400" b="0" i="0" dirty="0">
                          <a:solidFill>
                            <a:srgbClr val="0563C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www.dados.es.gov.br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Perfil</a:t>
                      </a:r>
                      <a:r>
                        <a:rPr lang="pt-BR" sz="14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ter familiaridade com sistemas de informação e não fazer parte da UECI</a:t>
                      </a: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989783"/>
                  </a:ext>
                </a:extLst>
              </a:tr>
              <a:tr h="645667">
                <a:tc>
                  <a:txBody>
                    <a:bodyPr/>
                    <a:lstStyle/>
                    <a:p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Membro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UECI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orientar as unidades sobre o cumprimento das normas referentes a dados abertos e garantir o cumprimento das mesmas.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habilidade de comunicação com as áreas e servidor da UEC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80787"/>
                  </a:ext>
                </a:extLst>
              </a:tr>
              <a:tr h="1022305">
                <a:tc>
                  <a:txBody>
                    <a:bodyPr/>
                    <a:lstStyle/>
                    <a:p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Membro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Rede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Ouvidoria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Função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prestar assistência quanto ao uso de dados e garantia da publicação do Plano de Dados Abertos.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4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Perfil: </a:t>
                      </a: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deve ser servidor integrante da UECI. Deve ser autoridade designada nos</a:t>
                      </a:r>
                      <a:b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termos do art. 29 da Lei nº 9.871, de 09 de julho de 2012.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46926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14500" y="2659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Elaboração do inventário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0608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Atuar de forma colaborativa - com a formalização de um grupo de trabalho, se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possível -, com a finalidade de elaborar o plano, envolvendo todas as suas unidades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operacionais e considerando sempre os princípios da publicidade e da transparência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da administração pública.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Para auxiliar a elaboração do inventário de dados, sugere-se verificar as informações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contidas no Plano de Classificação Documental (PCD) de cada órgão/entidade. O PCD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pode ser obtido com a “CADS” (Comissão Setorial de Avaliação de Documentos) de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cada órgão/entidade.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26804" r="36573" b="40904"/>
          <a:stretch/>
        </p:blipFill>
        <p:spPr>
          <a:xfrm>
            <a:off x="7327506" y="8620"/>
            <a:ext cx="1780998" cy="190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Preenchimento do inventário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26804" r="36573" b="40904"/>
          <a:stretch/>
        </p:blipFill>
        <p:spPr>
          <a:xfrm>
            <a:off x="7327506" y="8620"/>
            <a:ext cx="1780998" cy="190821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939B9C4-5049-4592-A5C8-EF5DE4B73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322941"/>
            <a:ext cx="8892480" cy="240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4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Priorização das bases de dados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060848"/>
            <a:ext cx="8496944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Envolver a sociedade no processo de priorização de bases a serem abertas, tanto pela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avaliação dos pedidos de acesso à informação, quanto pela promoção de consultas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e/ou audiências públicas.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Importante identificar neste momento as bases que possuem sigilo ou alguma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restrição de divulgação, conforme a Lei de Acesso à Informação ou alguma outra Lei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específica que estabeleça o sigilo.</a:t>
            </a:r>
          </a:p>
          <a:p>
            <a:pPr lvl="1"/>
            <a:endParaRPr lang="pt-BR" b="1" dirty="0" smtClean="0"/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Obrigatoriedade </a:t>
            </a:r>
            <a:r>
              <a:rPr lang="pt-BR" b="1" dirty="0"/>
              <a:t>legal</a:t>
            </a:r>
            <a:r>
              <a:rPr lang="pt-BR" b="1" dirty="0" smtClean="0"/>
              <a:t>.</a:t>
            </a:r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Dados </a:t>
            </a:r>
            <a:r>
              <a:rPr lang="pt-BR" b="1" dirty="0"/>
              <a:t>que já estão disponíveis em transparência </a:t>
            </a:r>
            <a:r>
              <a:rPr lang="pt-BR" b="1" dirty="0" smtClean="0"/>
              <a:t>ativa.</a:t>
            </a:r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Relevância </a:t>
            </a:r>
            <a:r>
              <a:rPr lang="pt-BR" b="1" dirty="0"/>
              <a:t>para o </a:t>
            </a:r>
            <a:r>
              <a:rPr lang="pt-BR" b="1" dirty="0" smtClean="0"/>
              <a:t>cidadão.</a:t>
            </a:r>
            <a:endParaRPr lang="pt-BR" dirty="0"/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Estímulo </a:t>
            </a:r>
            <a:r>
              <a:rPr lang="pt-BR" b="1" dirty="0"/>
              <a:t>ao controle social </a:t>
            </a:r>
            <a:endParaRPr lang="pt-BR" b="1" dirty="0" smtClean="0"/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Acompanhamento </a:t>
            </a:r>
            <a:r>
              <a:rPr lang="pt-BR" b="1" dirty="0"/>
              <a:t>de projetos estratégicos do </a:t>
            </a:r>
            <a:r>
              <a:rPr lang="pt-BR" b="1" dirty="0" smtClean="0"/>
              <a:t>governo.</a:t>
            </a:r>
            <a:endParaRPr lang="pt-BR" b="1" dirty="0"/>
          </a:p>
          <a:p>
            <a:pPr marL="800100" lvl="1" indent="-342900">
              <a:spcAft>
                <a:spcPts val="600"/>
              </a:spcAft>
              <a:buAutoNum type="alphaLcParenR"/>
            </a:pPr>
            <a:r>
              <a:rPr lang="pt-BR" b="1" dirty="0" smtClean="0"/>
              <a:t>Resultados </a:t>
            </a:r>
            <a:r>
              <a:rPr lang="pt-BR" b="1" dirty="0"/>
              <a:t>dos serviços </a:t>
            </a:r>
            <a:r>
              <a:rPr lang="pt-BR" b="1" dirty="0" smtClean="0"/>
              <a:t>públicos, estímulo a </a:t>
            </a:r>
            <a:r>
              <a:rPr lang="pt-BR" b="1" dirty="0"/>
              <a:t>novos negócios pelos </a:t>
            </a:r>
            <a:r>
              <a:rPr lang="pt-BR" b="1" dirty="0" smtClean="0"/>
              <a:t>cidadãos</a:t>
            </a:r>
            <a:r>
              <a:rPr lang="pt-BR" b="1" dirty="0"/>
              <a:t> </a:t>
            </a:r>
            <a:r>
              <a:rPr lang="pt-BR" b="1" dirty="0" smtClean="0"/>
              <a:t>etc.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08" t="27881" r="1578" b="40902"/>
          <a:stretch/>
        </p:blipFill>
        <p:spPr>
          <a:xfrm>
            <a:off x="7077202" y="29546"/>
            <a:ext cx="2031302" cy="20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Elaboração do cronograma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5" t="61249" r="4858" b="4306"/>
          <a:stretch/>
        </p:blipFill>
        <p:spPr>
          <a:xfrm>
            <a:off x="7539676" y="0"/>
            <a:ext cx="1568828" cy="20917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EF81E4-AFE7-49D9-A33B-86D8C7866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" y="2276872"/>
            <a:ext cx="8810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Orientações finais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7" t="26804" r="36573" b="40904"/>
          <a:stretch/>
        </p:blipFill>
        <p:spPr>
          <a:xfrm>
            <a:off x="7327506" y="8620"/>
            <a:ext cx="1780998" cy="1908212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86552977"/>
              </p:ext>
            </p:extLst>
          </p:nvPr>
        </p:nvGraphicFramePr>
        <p:xfrm>
          <a:off x="288032" y="1772815"/>
          <a:ext cx="8676456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93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2)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Membro da UECI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0608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2132856"/>
            <a:ext cx="9324830" cy="264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Fluxo para elaborar o PDA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20403"/>
            <a:ext cx="8496944" cy="474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OGP (Parceria para Governo Aberto)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65345990"/>
              </p:ext>
            </p:extLst>
          </p:nvPr>
        </p:nvGraphicFramePr>
        <p:xfrm>
          <a:off x="323528" y="1484784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7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Publicador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t="10929"/>
          <a:stretch/>
        </p:blipFill>
        <p:spPr>
          <a:xfrm>
            <a:off x="913564" y="1772816"/>
            <a:ext cx="7690884" cy="47525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03904"/>
            <a:ext cx="8668427" cy="3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Estrutura dos dados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651595"/>
            <a:ext cx="7089930" cy="49457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00" y="1687785"/>
            <a:ext cx="71628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Cadastrando Conjunto de dados e Recursos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0608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803623"/>
            <a:ext cx="8858250" cy="3857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624"/>
            <a:ext cx="8136904" cy="6717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67" y="44624"/>
            <a:ext cx="8209321" cy="67171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54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Um dicionário de dados (PDF) p/ cada Conjunto Dados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t="11286"/>
          <a:stretch/>
        </p:blipFill>
        <p:spPr>
          <a:xfrm>
            <a:off x="827584" y="1952348"/>
            <a:ext cx="7498906" cy="45729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41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Representante da </a:t>
            </a:r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Ouvidoria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1894723"/>
            <a:ext cx="7704856" cy="434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92" y="1844824"/>
            <a:ext cx="878205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ipse 9"/>
          <p:cNvSpPr/>
          <p:nvPr/>
        </p:nvSpPr>
        <p:spPr>
          <a:xfrm>
            <a:off x="251520" y="4221088"/>
            <a:ext cx="3816424" cy="108012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61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4)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Representante da Ouvidoria (assistência ao cidadão)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0132259"/>
              </p:ext>
            </p:extLst>
          </p:nvPr>
        </p:nvGraphicFramePr>
        <p:xfrm>
          <a:off x="577822" y="2132856"/>
          <a:ext cx="5074298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25" y="2708920"/>
            <a:ext cx="1728192" cy="172819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397565" y="4397042"/>
            <a:ext cx="2328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Coordenador</a:t>
            </a:r>
            <a:r>
              <a:rPr lang="en-US" sz="2400" b="1" dirty="0" smtClean="0"/>
              <a:t> do </a:t>
            </a:r>
          </a:p>
          <a:p>
            <a:pPr algn="ctr"/>
            <a:r>
              <a:rPr lang="en-US" sz="2400" b="1" dirty="0" smtClean="0"/>
              <a:t>PDA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5376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Exemplo de Dados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0608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2D3F5D"/>
                </a:solidFill>
                <a:latin typeface="TitilliumWeb-Regular"/>
              </a:rPr>
              <a:t>.</a:t>
            </a:r>
            <a:br>
              <a:rPr lang="pt-BR" sz="1600" dirty="0">
                <a:solidFill>
                  <a:srgbClr val="2D3F5D"/>
                </a:solidFill>
                <a:latin typeface="TitilliumWeb-Regular"/>
              </a:rPr>
            </a:br>
            <a:endParaRPr lang="pt-BR" sz="1600" dirty="0">
              <a:solidFill>
                <a:srgbClr val="2D3F5D"/>
              </a:solidFill>
              <a:latin typeface="TitilliumWeb-Regular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00" y="2060847"/>
            <a:ext cx="7720288" cy="134372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3442274"/>
            <a:ext cx="7402679" cy="14658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807" y="4941168"/>
            <a:ext cx="7622561" cy="136815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8" y="1844824"/>
            <a:ext cx="7535788" cy="46291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1940396"/>
            <a:ext cx="8811708" cy="45335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502" y="1812751"/>
            <a:ext cx="863598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9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5547048"/>
          </a:xfrm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chemeClr val="tx2"/>
                </a:solidFill>
              </a:rPr>
              <a:t>Fabricio Massariol</a:t>
            </a:r>
            <a:r>
              <a:rPr lang="pt-BR" dirty="0">
                <a:solidFill>
                  <a:schemeClr val="tx2"/>
                </a:solidFill>
              </a:rPr>
              <a:t/>
            </a:r>
            <a:br>
              <a:rPr lang="pt-BR" dirty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>Auditor do Estado</a:t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>Coordenador de Transparência Pública</a:t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/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>
                <a:solidFill>
                  <a:schemeClr val="tx2"/>
                </a:solidFill>
              </a:rPr>
              <a:t/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99714-2597 (</a:t>
            </a:r>
            <a:r>
              <a:rPr lang="pt-BR" sz="2800" dirty="0" err="1" smtClean="0">
                <a:solidFill>
                  <a:schemeClr val="tx2"/>
                </a:solidFill>
              </a:rPr>
              <a:t>secont</a:t>
            </a:r>
            <a:r>
              <a:rPr lang="pt-BR" sz="2800" dirty="0" smtClean="0">
                <a:solidFill>
                  <a:schemeClr val="tx2"/>
                </a:solidFill>
              </a:rPr>
              <a:t>)</a:t>
            </a:r>
            <a:br>
              <a:rPr lang="pt-BR" sz="2800" dirty="0" smtClean="0">
                <a:solidFill>
                  <a:schemeClr val="tx2"/>
                </a:solidFill>
              </a:rPr>
            </a:br>
            <a:r>
              <a:rPr lang="pt-BR" sz="2800" dirty="0" smtClean="0">
                <a:solidFill>
                  <a:schemeClr val="tx2"/>
                </a:solidFill>
              </a:rPr>
              <a:t>99849-4150 (</a:t>
            </a:r>
            <a:r>
              <a:rPr lang="pt-BR" sz="2800" dirty="0" err="1" smtClean="0">
                <a:solidFill>
                  <a:schemeClr val="tx2"/>
                </a:solidFill>
              </a:rPr>
              <a:t>whatsapp</a:t>
            </a:r>
            <a:r>
              <a:rPr lang="pt-BR" sz="2800" dirty="0" smtClean="0">
                <a:solidFill>
                  <a:schemeClr val="tx2"/>
                </a:solidFill>
              </a:rPr>
              <a:t>)</a:t>
            </a:r>
            <a:r>
              <a:rPr lang="pt-BR" sz="2800" dirty="0">
                <a:solidFill>
                  <a:schemeClr val="tx2"/>
                </a:solidFill>
              </a:rPr>
              <a:t/>
            </a:r>
            <a:br>
              <a:rPr lang="pt-BR" sz="2800" dirty="0">
                <a:solidFill>
                  <a:schemeClr val="tx2"/>
                </a:solidFill>
              </a:rPr>
            </a:br>
            <a:r>
              <a:rPr lang="pt-BR" sz="2800" dirty="0">
                <a:hlinkClick r:id="rId4"/>
              </a:rPr>
              <a:t>fabricio.massariol@secont.es.gov.br</a:t>
            </a:r>
            <a:r>
              <a:rPr lang="pt-BR" sz="2800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066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Portal da Transparência x Portal de Dados Abertos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4276160"/>
              </p:ext>
            </p:extLst>
          </p:nvPr>
        </p:nvGraphicFramePr>
        <p:xfrm>
          <a:off x="-396552" y="1700808"/>
          <a:ext cx="8584137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79512" y="2060848"/>
            <a:ext cx="2143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LRF nº 100/2000</a:t>
            </a:r>
          </a:p>
          <a:p>
            <a:r>
              <a:rPr lang="en-US" dirty="0"/>
              <a:t>LC nº 131/2009</a:t>
            </a:r>
          </a:p>
          <a:p>
            <a:r>
              <a:rPr lang="en-US" dirty="0"/>
              <a:t>LAI nº 12.527/2011</a:t>
            </a:r>
            <a:endParaRPr lang="pt-BR" dirty="0"/>
          </a:p>
        </p:txBody>
      </p:sp>
      <p:sp>
        <p:nvSpPr>
          <p:cNvPr id="6" name="Retângulo Arredondado 5"/>
          <p:cNvSpPr/>
          <p:nvPr/>
        </p:nvSpPr>
        <p:spPr>
          <a:xfrm>
            <a:off x="5868144" y="2204864"/>
            <a:ext cx="2808312" cy="42484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ysClr val="windowText" lastClr="000000"/>
                  </a:solidFill>
                </a:ln>
              </a:rPr>
              <a:t>PORTAL DE DADOS ABERTOS</a:t>
            </a:r>
          </a:p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- Dados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abertos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en-US" dirty="0" err="1">
                <a:ln>
                  <a:solidFill>
                    <a:sysClr val="windowText" lastClr="000000"/>
                  </a:solidFill>
                </a:ln>
              </a:rPr>
              <a:t>governamentais</a:t>
            </a:r>
            <a:endParaRPr lang="pt-BR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137990" y="3573016"/>
            <a:ext cx="658146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56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Portal da Transparência </a:t>
            </a:r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 Dados Abertos</a:t>
            </a:r>
            <a:endParaRPr lang="pt-B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6" y="0"/>
            <a:ext cx="8935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5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que são dados abertos?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556792"/>
            <a:ext cx="84249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</a:rPr>
              <a:t>Em 2007, um grupo de trabalho de 30 pessoas reuniu-se na Califórnia para definir os princípios dos Dados Abertos Governamentais. Chegaram no consenso: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</a:rPr>
              <a:t>Completos.</a:t>
            </a:r>
            <a:r>
              <a:rPr lang="pt-BR" dirty="0">
                <a:solidFill>
                  <a:srgbClr val="FF0000"/>
                </a:solidFill>
                <a:uFill>
                  <a:solidFill>
                    <a:srgbClr val="00B050"/>
                  </a:solidFill>
                </a:uFill>
              </a:rPr>
              <a:t> Todos os dados públicos são disponibilizados, ou seja, dados que não estão sujeitos a limitações válidas de privacidade, segurança ou controle de acesso, reguladas por estatutos.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0070C0"/>
                </a:solidFill>
              </a:rPr>
              <a:t>Primários.</a:t>
            </a:r>
            <a:r>
              <a:rPr lang="pt-BR" dirty="0">
                <a:solidFill>
                  <a:srgbClr val="0070C0"/>
                </a:solidFill>
              </a:rPr>
              <a:t> Os dados são publicados na forma coletada na fonte, com a mais fina granularidade possível, e não de forma agregada ou transformada.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0070C0"/>
                </a:solidFill>
              </a:rPr>
              <a:t>Atuais.</a:t>
            </a:r>
            <a:r>
              <a:rPr lang="pt-BR" dirty="0">
                <a:solidFill>
                  <a:srgbClr val="0070C0"/>
                </a:solidFill>
              </a:rPr>
              <a:t> Os dados são disponibilizados o quão rapidamente seja necessário.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0070C0"/>
                </a:solidFill>
              </a:rPr>
              <a:t>Acessíveis.</a:t>
            </a:r>
            <a:r>
              <a:rPr lang="pt-BR" dirty="0">
                <a:solidFill>
                  <a:srgbClr val="0070C0"/>
                </a:solidFill>
              </a:rPr>
              <a:t> Os dados são disponibilizados para o público mais amplo possível e para os propósitos mais variados possíveis.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Processáveis por máquina.</a:t>
            </a:r>
            <a:r>
              <a:rPr lang="pt-BR" dirty="0">
                <a:solidFill>
                  <a:srgbClr val="FF0000"/>
                </a:solidFill>
              </a:rPr>
              <a:t> Os dados são razoavelmente estruturados para possibilitar o seu processamento automatizado.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0070C0"/>
                </a:solidFill>
              </a:rPr>
              <a:t>Acesso não discriminatório.</a:t>
            </a:r>
            <a:r>
              <a:rPr lang="pt-BR" dirty="0">
                <a:solidFill>
                  <a:srgbClr val="0070C0"/>
                </a:solidFill>
              </a:rPr>
              <a:t> Os dados estão disponíveis a todos, sem que seja necessária identificação ou registro.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FF0000"/>
                </a:solidFill>
              </a:rPr>
              <a:t>Formatos não proprietários.</a:t>
            </a:r>
            <a:r>
              <a:rPr lang="pt-BR" dirty="0">
                <a:solidFill>
                  <a:srgbClr val="FF0000"/>
                </a:solidFill>
              </a:rPr>
              <a:t> Os dados estão disponíveis em um formato sobre o qual nenhum ente tenha controle exclusivo.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b="1" dirty="0">
                <a:solidFill>
                  <a:srgbClr val="0070C0"/>
                </a:solidFill>
              </a:rPr>
              <a:t>Licenças livres. Os dados não estão sujeitos a restrições por regulações de direitos autorais, marcas, patentes ou segredo industrial.</a:t>
            </a:r>
          </a:p>
        </p:txBody>
      </p:sp>
    </p:spTree>
    <p:extLst>
      <p:ext uri="{BB962C8B-B14F-4D97-AF65-F5344CB8AC3E}">
        <p14:creationId xmlns:p14="http://schemas.microsoft.com/office/powerpoint/2010/main" val="21780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Dados Abertos Governamentais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2861" y="1893589"/>
            <a:ext cx="4457278" cy="40764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36096" y="4581128"/>
            <a:ext cx="932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DADOS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99792" y="4733528"/>
            <a:ext cx="1258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GOVERNO</a:t>
            </a:r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81139" y="2348880"/>
            <a:ext cx="1022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ABERTO</a:t>
            </a:r>
            <a:endParaRPr lang="pt-BR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067944" y="4109010"/>
            <a:ext cx="647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DAG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3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três “leis” dos dados abertos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4751" y="1700808"/>
            <a:ext cx="85077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Helvetica Neue"/>
              </a:rPr>
              <a:t>As três “leis” dos dados abertos são, em suma, um conjunto de testes para avaliar se um dado pode, de fato, ser considerado aberto.</a:t>
            </a:r>
          </a:p>
          <a:p>
            <a:endParaRPr lang="pt-BR" dirty="0">
              <a:latin typeface="Helvetica Ne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t-BR" dirty="0">
                <a:latin typeface="Helvetica Neue"/>
              </a:rPr>
              <a:t>Se o dado </a:t>
            </a:r>
            <a:r>
              <a:rPr lang="pt-BR" u="sng" dirty="0">
                <a:latin typeface="Helvetica Neue"/>
              </a:rPr>
              <a:t>não pode ser encontrado e indexado na Web</a:t>
            </a:r>
            <a:r>
              <a:rPr lang="pt-BR" dirty="0">
                <a:latin typeface="Helvetica Neue"/>
              </a:rPr>
              <a:t>, ele não existe;</a:t>
            </a:r>
          </a:p>
          <a:p>
            <a:pPr marL="800100" lvl="1" indent="-342900">
              <a:buFont typeface="+mj-lt"/>
              <a:buAutoNum type="arabicPeriod"/>
            </a:pPr>
            <a:endParaRPr lang="pt-BR" dirty="0">
              <a:latin typeface="Helvetica Ne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t-BR" dirty="0">
                <a:latin typeface="Helvetica Neue"/>
              </a:rPr>
              <a:t>Se não estiver </a:t>
            </a:r>
            <a:r>
              <a:rPr lang="pt-BR" u="sng" dirty="0">
                <a:latin typeface="Helvetica Neue"/>
              </a:rPr>
              <a:t>aberto e disponível em formato compreensível por máquina</a:t>
            </a:r>
            <a:r>
              <a:rPr lang="pt-BR" dirty="0">
                <a:latin typeface="Helvetica Neue"/>
              </a:rPr>
              <a:t>, ele não pode ser reaproveitado; e</a:t>
            </a:r>
          </a:p>
          <a:p>
            <a:pPr marL="800100" lvl="1" indent="-342900">
              <a:buFont typeface="+mj-lt"/>
              <a:buAutoNum type="arabicPeriod"/>
            </a:pPr>
            <a:endParaRPr lang="pt-BR" dirty="0">
              <a:latin typeface="Helvetica Neue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pt-BR" dirty="0">
                <a:latin typeface="Helvetica Neue"/>
              </a:rPr>
              <a:t>Se algum </a:t>
            </a:r>
            <a:r>
              <a:rPr lang="pt-BR" u="sng" dirty="0">
                <a:latin typeface="Helvetica Neue"/>
              </a:rPr>
              <a:t>dispositivo legal não permitir sua replicação</a:t>
            </a:r>
            <a:r>
              <a:rPr lang="pt-BR" dirty="0">
                <a:latin typeface="Helvetica Neue"/>
              </a:rPr>
              <a:t>, ele não é útil.</a:t>
            </a:r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442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7772400" cy="504056"/>
          </a:xfrm>
        </p:spPr>
        <p:txBody>
          <a:bodyPr>
            <a:normAutofit/>
          </a:bodyPr>
          <a:lstStyle/>
          <a:p>
            <a:pPr algn="l"/>
            <a:r>
              <a:rPr lang="pt-B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Dados abertos é uma obrigação legal?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9807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61526" cy="980727"/>
          </a:xfrm>
          <a:prstGeom prst="rect">
            <a:avLst/>
          </a:prstGeom>
          <a:solidFill>
            <a:srgbClr val="F2F2F2">
              <a:alpha val="96863"/>
            </a:srgbClr>
          </a:solidFill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61526" y="0"/>
            <a:ext cx="4176464" cy="980727"/>
          </a:xfrm>
          <a:prstGeom prst="rect">
            <a:avLst/>
          </a:prstGeom>
          <a:solidFill>
            <a:srgbClr val="FDFDFD">
              <a:alpha val="96863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Governo do Estado do Espírito Santo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de Controle e Transparência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4751" y="1700808"/>
            <a:ext cx="85077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Art. 8º </a:t>
            </a:r>
            <a:r>
              <a:rPr lang="pt-BR" u="sng" dirty="0"/>
              <a:t>É dever dos órgãos e entidades públicas promover</a:t>
            </a:r>
            <a:r>
              <a:rPr lang="pt-BR" dirty="0"/>
              <a:t>, independentemente de requerimentos, </a:t>
            </a:r>
            <a:r>
              <a:rPr lang="pt-BR" u="sng" dirty="0"/>
              <a:t>a divulgação</a:t>
            </a:r>
            <a:r>
              <a:rPr lang="pt-BR" dirty="0"/>
              <a:t> em local de fácil acesso, no âmbito de suas competências, </a:t>
            </a:r>
            <a:r>
              <a:rPr lang="pt-BR" u="sng" dirty="0"/>
              <a:t>de informações de interesse coletivo ou geral por eles produzidas ou custodiadas</a:t>
            </a:r>
            <a:r>
              <a:rPr lang="pt-BR" dirty="0"/>
              <a:t>.</a:t>
            </a:r>
          </a:p>
          <a:p>
            <a:r>
              <a:rPr lang="pt-BR" dirty="0"/>
              <a:t>(…)</a:t>
            </a:r>
          </a:p>
          <a:p>
            <a:pPr lvl="1"/>
            <a:r>
              <a:rPr lang="pt-BR" dirty="0"/>
              <a:t>§ 2º Para cumprimento do disposto no caput, os órgãos e entidades públicas deverão utilizar todos os meios e instrumentos legítimos de que dispuserem, </a:t>
            </a:r>
            <a:r>
              <a:rPr lang="pt-BR" u="sng" dirty="0"/>
              <a:t>sendo obrigatória a divulgação em sítios oficiais da rede mundial de computadores (internet)</a:t>
            </a:r>
            <a:r>
              <a:rPr lang="pt-BR" dirty="0"/>
              <a:t>.</a:t>
            </a:r>
          </a:p>
          <a:p>
            <a:endParaRPr lang="pt-BR" dirty="0"/>
          </a:p>
          <a:p>
            <a:pPr lvl="1"/>
            <a:r>
              <a:rPr lang="pt-BR" dirty="0"/>
              <a:t>§ 3º </a:t>
            </a:r>
            <a:r>
              <a:rPr lang="pt-BR" u="sng" dirty="0"/>
              <a:t>Os sítios</a:t>
            </a:r>
            <a:r>
              <a:rPr lang="pt-BR" dirty="0"/>
              <a:t> de que trata o § 2º deverão, na forma de regulamento, atender, entre outros, aos seguintes requisitos:</a:t>
            </a:r>
          </a:p>
          <a:p>
            <a:r>
              <a:rPr lang="pt-BR" dirty="0"/>
              <a:t>(…)</a:t>
            </a:r>
          </a:p>
          <a:p>
            <a:pPr lvl="1"/>
            <a:r>
              <a:rPr lang="pt-BR" dirty="0"/>
              <a:t>II – possibilitar a gravação de relatórios em </a:t>
            </a:r>
            <a:r>
              <a:rPr lang="pt-BR" u="sng" dirty="0"/>
              <a:t>diversos formatos eletrônicos</a:t>
            </a:r>
            <a:r>
              <a:rPr lang="pt-BR" dirty="0"/>
              <a:t>, inclusive abertos e não proprietários, tais como planilhas e texto, de modo a facilitar a análise das informações;</a:t>
            </a:r>
          </a:p>
          <a:p>
            <a:pPr lvl="1"/>
            <a:r>
              <a:rPr lang="pt-BR" dirty="0"/>
              <a:t>III – possibilitar o </a:t>
            </a:r>
            <a:r>
              <a:rPr lang="pt-BR" u="sng" dirty="0"/>
              <a:t>acesso automatizado por sistemas externos em formatos abertos, estruturados e legíveis por máquina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311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2637</Words>
  <Application>Microsoft Office PowerPoint</Application>
  <PresentationFormat>Apresentação na tela (4:3)</PresentationFormat>
  <Paragraphs>390</Paragraphs>
  <Slides>37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arial</vt:lpstr>
      <vt:lpstr>arial</vt:lpstr>
      <vt:lpstr>Calibri</vt:lpstr>
      <vt:lpstr>Cambria</vt:lpstr>
      <vt:lpstr>Helvetica Neue</vt:lpstr>
      <vt:lpstr>Times New Roman</vt:lpstr>
      <vt:lpstr>TitilliumWeb-Regular</vt:lpstr>
      <vt:lpstr>Wingdings</vt:lpstr>
      <vt:lpstr>Tema do Office</vt:lpstr>
      <vt:lpstr>Política de Dados Abertos do Governo do Estado do ES 2022</vt:lpstr>
      <vt:lpstr>Governo Aberto</vt:lpstr>
      <vt:lpstr>OGP (Parceria para Governo Aberto)</vt:lpstr>
      <vt:lpstr>Portal da Transparência x Portal de Dados Abertos</vt:lpstr>
      <vt:lpstr>Portal da Transparência  Dados Abertos</vt:lpstr>
      <vt:lpstr>O que são dados abertos?</vt:lpstr>
      <vt:lpstr>Dados Abertos Governamentais</vt:lpstr>
      <vt:lpstr>As três “leis” dos dados abertos</vt:lpstr>
      <vt:lpstr>Dados abertos é uma obrigação legal?</vt:lpstr>
      <vt:lpstr>Como publicar dados conforme os critérios exigidos pelas leis?</vt:lpstr>
      <vt:lpstr>Portais de dados abertos</vt:lpstr>
      <vt:lpstr>Portais de dados abertos</vt:lpstr>
      <vt:lpstr>Apresentação do PowerPoint</vt:lpstr>
      <vt:lpstr>Classificação dos dados abertos</vt:lpstr>
      <vt:lpstr>Por qual motivo publicar ?</vt:lpstr>
      <vt:lpstr>A política de dados abertos</vt:lpstr>
      <vt:lpstr>Os guias / manuais</vt:lpstr>
      <vt:lpstr>Para o coordenador do PDA:                     Para o publicador:</vt:lpstr>
      <vt:lpstr>Para o membro da UECI:                     Para o ouvidor/representante:</vt:lpstr>
      <vt:lpstr>1) Coordenador – Etapas para elaboração do PDA</vt:lpstr>
      <vt:lpstr>Definição dos responsáveis – Autoridade máxima</vt:lpstr>
      <vt:lpstr>Preenchimento dos responsáveis</vt:lpstr>
      <vt:lpstr>Elaboração do inventário</vt:lpstr>
      <vt:lpstr>Preenchimento do inventário</vt:lpstr>
      <vt:lpstr>Priorização das bases de dados</vt:lpstr>
      <vt:lpstr>Elaboração do cronograma</vt:lpstr>
      <vt:lpstr>Orientações finais</vt:lpstr>
      <vt:lpstr>2) Membro da UECI</vt:lpstr>
      <vt:lpstr>Fluxo para elaborar o PDA</vt:lpstr>
      <vt:lpstr>3) Publicador</vt:lpstr>
      <vt:lpstr>Estrutura dos dados</vt:lpstr>
      <vt:lpstr>Cadastrando Conjunto de dados e Recursos</vt:lpstr>
      <vt:lpstr>Um dicionário de dados (PDF) p/ cada Conjunto Dados</vt:lpstr>
      <vt:lpstr>4) Representante da Ouvidoria</vt:lpstr>
      <vt:lpstr>4) Representante da Ouvidoria (assistência ao cidadão)</vt:lpstr>
      <vt:lpstr>Exemplo de Dados</vt:lpstr>
      <vt:lpstr>Fabricio Massariol Auditor do Estado Coordenador de Transparência Pública   99714-2597 (secont) 99849-4150 (whatsapp) fabricio.massariol@secont.es.gov.br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</dc:title>
  <dc:creator>Marcelo Zenkner</dc:creator>
  <cp:lastModifiedBy>Fabricio Massariol</cp:lastModifiedBy>
  <cp:revision>228</cp:revision>
  <cp:lastPrinted>2015-03-10T17:57:09Z</cp:lastPrinted>
  <dcterms:created xsi:type="dcterms:W3CDTF">2015-02-03T13:07:07Z</dcterms:created>
  <dcterms:modified xsi:type="dcterms:W3CDTF">2022-07-12T14:23:12Z</dcterms:modified>
</cp:coreProperties>
</file>