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4"/>
  </p:notesMasterIdLst>
  <p:sldIdLst>
    <p:sldId id="320" r:id="rId2"/>
    <p:sldId id="370" r:id="rId3"/>
    <p:sldId id="322" r:id="rId4"/>
    <p:sldId id="368" r:id="rId5"/>
    <p:sldId id="364" r:id="rId6"/>
    <p:sldId id="365" r:id="rId7"/>
    <p:sldId id="366" r:id="rId8"/>
    <p:sldId id="367" r:id="rId9"/>
    <p:sldId id="369" r:id="rId10"/>
    <p:sldId id="371" r:id="rId11"/>
    <p:sldId id="372" r:id="rId12"/>
    <p:sldId id="363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00CC"/>
    <a:srgbClr val="3366CC"/>
    <a:srgbClr val="3333CC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539" autoAdjust="0"/>
  </p:normalViewPr>
  <p:slideViewPr>
    <p:cSldViewPr>
      <p:cViewPr>
        <p:scale>
          <a:sx n="75" d="100"/>
          <a:sy n="75" d="100"/>
        </p:scale>
        <p:origin x="-1824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FCC55E-A33F-4AF7-B6ED-788D5E15CCAF}" type="datetimeFigureOut">
              <a:rPr lang="pt-BR" smtClean="0"/>
              <a:pPr/>
              <a:t>29/10/2014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F3F2B5-8688-4034-8026-430D97C4196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0046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Plano</a:t>
            </a:r>
            <a:r>
              <a:rPr lang="pt-BR" sz="1200" baseline="0" dirty="0" smtClean="0">
                <a:latin typeface="Arial" pitchFamily="34" charset="0"/>
                <a:cs typeface="Arial" pitchFamily="34" charset="0"/>
              </a:rPr>
              <a:t> de melhorias obtido ao longo dos últimos anos, surgidas no ultimo projeto, em opiniões recebidas por e-mail etc.</a:t>
            </a:r>
            <a:endParaRPr lang="pt-BR" sz="1200" dirty="0" smtClean="0"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Colher opiniões dos participantes.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3F2B5-8688-4034-8026-430D97C41964}" type="slidenum">
              <a:rPr lang="pt-BR" smtClean="0"/>
              <a:pPr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3556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Plano</a:t>
            </a:r>
            <a:r>
              <a:rPr lang="pt-BR" sz="1200" baseline="0" dirty="0" smtClean="0">
                <a:latin typeface="Arial" pitchFamily="34" charset="0"/>
                <a:cs typeface="Arial" pitchFamily="34" charset="0"/>
              </a:rPr>
              <a:t> de melhorias obtido ao longo dos últimos anos, surgidas no ultimo projeto, em opiniões recebidas por e-mail etc.</a:t>
            </a:r>
            <a:endParaRPr lang="pt-BR" sz="1200" dirty="0" smtClean="0"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Colher opiniões dos participantes.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3F2B5-8688-4034-8026-430D97C41964}" type="slidenum">
              <a:rPr lang="pt-BR" smtClean="0"/>
              <a:pPr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3556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Plano</a:t>
            </a:r>
            <a:r>
              <a:rPr lang="pt-BR" sz="1200" baseline="0" dirty="0" smtClean="0">
                <a:latin typeface="Arial" pitchFamily="34" charset="0"/>
                <a:cs typeface="Arial" pitchFamily="34" charset="0"/>
              </a:rPr>
              <a:t> de melhorias obtido ao longo dos últimos anos, surgidas no ultimo projeto, em opiniões recebidas por e-mail etc.</a:t>
            </a:r>
            <a:endParaRPr lang="pt-BR" sz="1200" dirty="0" smtClean="0"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Colher opiniões dos participantes.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3F2B5-8688-4034-8026-430D97C41964}" type="slidenum">
              <a:rPr lang="pt-BR" smtClean="0"/>
              <a:pPr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35568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Plano</a:t>
            </a:r>
            <a:r>
              <a:rPr lang="pt-BR" sz="1200" baseline="0" dirty="0" smtClean="0">
                <a:latin typeface="Arial" pitchFamily="34" charset="0"/>
                <a:cs typeface="Arial" pitchFamily="34" charset="0"/>
              </a:rPr>
              <a:t> de melhorias obtido ao longo dos últimos anos, surgidas no ultimo projeto, em opiniões recebidas por e-mail etc.</a:t>
            </a:r>
            <a:endParaRPr lang="pt-BR" sz="1200" dirty="0" smtClean="0"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Colher opiniões dos participantes.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3F2B5-8688-4034-8026-430D97C41964}" type="slidenum">
              <a:rPr lang="pt-BR" smtClean="0"/>
              <a:pPr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35568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Plano</a:t>
            </a:r>
            <a:r>
              <a:rPr lang="pt-BR" sz="1200" baseline="0" dirty="0" smtClean="0">
                <a:latin typeface="Arial" pitchFamily="34" charset="0"/>
                <a:cs typeface="Arial" pitchFamily="34" charset="0"/>
              </a:rPr>
              <a:t> de melhorias obtido ao longo dos últimos anos, surgidas no ultimo projeto, em opiniões recebidas por e-mail etc.</a:t>
            </a:r>
            <a:endParaRPr lang="pt-BR" sz="1200" dirty="0" smtClean="0"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Colher opiniões dos participantes.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3F2B5-8688-4034-8026-430D97C41964}" type="slidenum">
              <a:rPr lang="pt-BR" smtClean="0"/>
              <a:pPr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3556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Plano</a:t>
            </a:r>
            <a:r>
              <a:rPr lang="pt-BR" sz="1200" baseline="0" dirty="0" smtClean="0">
                <a:latin typeface="Arial" pitchFamily="34" charset="0"/>
                <a:cs typeface="Arial" pitchFamily="34" charset="0"/>
              </a:rPr>
              <a:t> de melhorias obtido ao longo dos últimos anos, surgidas no ultimo projeto, em opiniões recebidas por e-mail etc.</a:t>
            </a:r>
            <a:endParaRPr lang="pt-BR" sz="1200" dirty="0" smtClean="0"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Colher opiniões dos participantes.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3F2B5-8688-4034-8026-430D97C41964}" type="slidenum">
              <a:rPr lang="pt-BR" smtClean="0"/>
              <a:pPr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3556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Plano</a:t>
            </a:r>
            <a:r>
              <a:rPr lang="pt-BR" sz="1200" baseline="0" dirty="0" smtClean="0">
                <a:latin typeface="Arial" pitchFamily="34" charset="0"/>
                <a:cs typeface="Arial" pitchFamily="34" charset="0"/>
              </a:rPr>
              <a:t> de melhorias obtido ao longo dos últimos anos, surgidas no ultimo projeto, em opiniões recebidas por e-mail etc.</a:t>
            </a:r>
            <a:endParaRPr lang="pt-BR" sz="1200" dirty="0" smtClean="0">
              <a:latin typeface="Arial" pitchFamily="34" charset="0"/>
              <a:cs typeface="Arial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1200" dirty="0" smtClean="0">
                <a:latin typeface="Arial" pitchFamily="34" charset="0"/>
                <a:cs typeface="Arial" pitchFamily="34" charset="0"/>
              </a:rPr>
              <a:t>- Colher opiniões dos participantes.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F3F2B5-8688-4034-8026-430D97C41964}" type="slidenum">
              <a:rPr lang="pt-BR" smtClean="0"/>
              <a:pPr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3556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ítulo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16" name="Espaço Reservado para Data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/>
          </a:p>
        </p:txBody>
      </p:sp>
      <p:sp>
        <p:nvSpPr>
          <p:cNvPr id="2" name="Espaço Reservado para Rodapé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Espaço Reservado para Número de Slide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ítulo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7" name="Espaço Reservado para Conteúdo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5" name="Espaço Reservado par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Espaço Reservado para Número de Slide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Texto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19" name="Espaço Reservado para Data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/>
          </a:p>
        </p:txBody>
      </p:sp>
      <p:sp>
        <p:nvSpPr>
          <p:cNvPr id="11" name="Espaço Reservado para Rodapé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6" name="Espaço Reservado para Número de Slid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ítulo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4" name="Espaço Reservado para Conteúdo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Espaço Reservado para Número de Slid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ítulo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25" name="Espaço Reservado para Texto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8" name="Espaço Reservado para Conteúdo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ítulo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2" name="Espaço Reservado para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/>
          </a:p>
        </p:txBody>
      </p:sp>
      <p:sp>
        <p:nvSpPr>
          <p:cNvPr id="24" name="Espaço Reservado para Rodapé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ítulo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6" name="Espaço Reservado para Texto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14" name="Espaço Reservado para Conteúdo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5" name="Espaço Reservado para Data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/>
          </a:p>
        </p:txBody>
      </p:sp>
      <p:sp>
        <p:nvSpPr>
          <p:cNvPr id="29" name="Espaço Reservado para Rodapé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ço Reservado para Imagem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Espaço Reservado para Número de Slid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/>
          </a:p>
        </p:txBody>
      </p:sp>
      <p:sp>
        <p:nvSpPr>
          <p:cNvPr id="17" name="Título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6" name="Espaço Reservado para Texto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Espaço Reservado para Texto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Data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10/29/2014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8" name="Espaço Reservado para Rodapé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eaLnBrk="1" latinLnBrk="0" hangingPunct="1"/>
            <a:fld id="{69E29E33-B620-47F9-BB04-8846C2A5AFCC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10" name="Espaço Reservado para Título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8" descr="logoes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5982588"/>
            <a:ext cx="1252388" cy="54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ítulo 1"/>
          <p:cNvSpPr>
            <a:spLocks noGrp="1"/>
          </p:cNvSpPr>
          <p:nvPr>
            <p:ph type="ctrTitle"/>
          </p:nvPr>
        </p:nvSpPr>
        <p:spPr>
          <a:xfrm>
            <a:off x="-11385" y="1628800"/>
            <a:ext cx="9144000" cy="1728192"/>
          </a:xfrm>
          <a:solidFill>
            <a:schemeClr val="bg1">
              <a:lumMod val="75000"/>
            </a:schemeClr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pt-BR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Subsecretaria de Estado da transparência</a:t>
            </a:r>
            <a:r>
              <a:rPr lang="pt-BR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t-BR" sz="32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24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Lançamentos em novembro/2014</a:t>
            </a:r>
            <a:endParaRPr lang="pt-BR" sz="3200" b="1" dirty="0">
              <a:solidFill>
                <a:srgbClr val="003366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335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04" y="232569"/>
            <a:ext cx="8800146" cy="630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71802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1732"/>
            <a:ext cx="8820472" cy="63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1762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Obrigado</a:t>
            </a:r>
            <a:endParaRPr lang="pt-BR" dirty="0"/>
          </a:p>
        </p:txBody>
      </p:sp>
      <p:sp>
        <p:nvSpPr>
          <p:cNvPr id="3" name="Subtítulo 2"/>
          <p:cNvSpPr txBox="1">
            <a:spLocks/>
          </p:cNvSpPr>
          <p:nvPr/>
        </p:nvSpPr>
        <p:spPr>
          <a:xfrm>
            <a:off x="827584" y="3429000"/>
            <a:ext cx="7920880" cy="2232248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marL="0" indent="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defRPr/>
            </a:pPr>
            <a:endParaRPr lang="pt-BR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000" b="1" dirty="0" smtClean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200" b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200" b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400" b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400" b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400" b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4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400" b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pt-BR" sz="1400" b="1" dirty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r>
              <a:rPr lang="pt-BR" sz="1400" b="1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Rogelio Pegoretti C. Amorim</a:t>
            </a:r>
            <a:endParaRPr lang="pt-BR" sz="1400" b="1" dirty="0" smtClean="0">
              <a:solidFill>
                <a:srgbClr val="0033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r>
              <a:rPr lang="pt-BR" sz="1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Subsecretário de Estad</a:t>
            </a:r>
            <a:r>
              <a:rPr lang="pt-BR" sz="1400" dirty="0" smtClean="0">
                <a:solidFill>
                  <a:srgbClr val="0033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da Transparência</a:t>
            </a:r>
            <a:endParaRPr lang="pt-BR" sz="1600" dirty="0"/>
          </a:p>
        </p:txBody>
      </p:sp>
    </p:spTree>
    <p:extLst>
      <p:ext uri="{BB962C8B-B14F-4D97-AF65-F5344CB8AC3E}">
        <p14:creationId xmlns:p14="http://schemas.microsoft.com/office/powerpoint/2010/main" val="2597735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0" t="7212" r="17107" b="5617"/>
          <a:stretch/>
        </p:blipFill>
        <p:spPr bwMode="auto">
          <a:xfrm>
            <a:off x="323850" y="246063"/>
            <a:ext cx="8496300" cy="63658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10626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352928" cy="1008112"/>
          </a:xfrm>
        </p:spPr>
        <p:txBody>
          <a:bodyPr>
            <a:normAutofit fontScale="90000"/>
          </a:bodyPr>
          <a:lstStyle/>
          <a:p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> </a:t>
            </a:r>
            <a:r>
              <a:rPr lang="pt-BR" sz="1400" b="1" dirty="0" smtClean="0"/>
              <a:t>            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governo do estado do espírito santo</a:t>
            </a:r>
            <a:b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6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        secretaria de estado de controle e transparência </a:t>
            </a: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	 </a:t>
            </a:r>
            <a: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</a:t>
            </a:r>
            <a:b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800" b="1" dirty="0" smtClean="0"/>
              <a:t/>
            </a:r>
            <a:br>
              <a:rPr lang="pt-BR" sz="1800" b="1" dirty="0" smtClean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	  </a:t>
            </a:r>
            <a:br>
              <a:rPr lang="pt-BR" sz="1400" b="1" dirty="0" smtClean="0"/>
            </a:br>
            <a:r>
              <a:rPr lang="pt-BR" sz="1400" b="1" dirty="0" smtClean="0"/>
              <a:t> </a:t>
            </a:r>
            <a:r>
              <a:rPr lang="pt-BR" sz="1400" b="1" dirty="0" smtClean="0">
                <a:solidFill>
                  <a:srgbClr val="3366CC"/>
                </a:solidFill>
              </a:rPr>
              <a:t/>
            </a:r>
            <a:br>
              <a:rPr lang="pt-BR" sz="1400" b="1" dirty="0" smtClean="0">
                <a:solidFill>
                  <a:srgbClr val="3366CC"/>
                </a:solidFill>
              </a:rPr>
            </a:br>
            <a:r>
              <a:rPr lang="pt-BR" sz="1400" b="1" dirty="0">
                <a:solidFill>
                  <a:srgbClr val="3366CC"/>
                </a:solidFill>
              </a:rPr>
              <a:t>	</a:t>
            </a:r>
            <a:r>
              <a:rPr lang="pt-BR" sz="1800" dirty="0"/>
              <a:t/>
            </a:r>
            <a:br>
              <a:rPr lang="pt-BR" sz="1800" dirty="0"/>
            </a:br>
            <a:endParaRPr lang="pt-BR" sz="1800" dirty="0"/>
          </a:p>
        </p:txBody>
      </p:sp>
      <p:pic>
        <p:nvPicPr>
          <p:cNvPr id="4" name="Imagem 8" descr="logoe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5982588"/>
            <a:ext cx="1252388" cy="54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Descrição: http://www.es.gov.br/site/images/espirito_santo/brasao/brasao.g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0" y="188640"/>
            <a:ext cx="792088" cy="7920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/>
          <p:cNvSpPr txBox="1"/>
          <p:nvPr/>
        </p:nvSpPr>
        <p:spPr>
          <a:xfrm>
            <a:off x="683568" y="2060848"/>
            <a:ext cx="81651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600" dirty="0" smtClean="0">
              <a:latin typeface="Arial" pitchFamily="34" charset="0"/>
              <a:cs typeface="Arial" pitchFamily="34" charset="0"/>
            </a:endParaRPr>
          </a:p>
          <a:p>
            <a:endParaRPr lang="pt-BR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08" y="1255937"/>
            <a:ext cx="6950631" cy="503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510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352928" cy="1008112"/>
          </a:xfrm>
        </p:spPr>
        <p:txBody>
          <a:bodyPr>
            <a:normAutofit fontScale="90000"/>
          </a:bodyPr>
          <a:lstStyle/>
          <a:p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> </a:t>
            </a:r>
            <a:r>
              <a:rPr lang="pt-BR" sz="1400" b="1" dirty="0" smtClean="0"/>
              <a:t>            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governo do estado do espírito santo</a:t>
            </a:r>
            <a:b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6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        secretaria de estado de controle e transparência </a:t>
            </a: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	 </a:t>
            </a:r>
            <a: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</a:t>
            </a:r>
            <a:b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800" b="1" dirty="0" smtClean="0"/>
              <a:t/>
            </a:r>
            <a:br>
              <a:rPr lang="pt-BR" sz="1800" b="1" dirty="0" smtClean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	  </a:t>
            </a:r>
            <a:br>
              <a:rPr lang="pt-BR" sz="1400" b="1" dirty="0" smtClean="0"/>
            </a:br>
            <a:r>
              <a:rPr lang="pt-BR" sz="1400" b="1" dirty="0" smtClean="0"/>
              <a:t> </a:t>
            </a:r>
            <a:r>
              <a:rPr lang="pt-BR" sz="1400" b="1" dirty="0" smtClean="0">
                <a:solidFill>
                  <a:srgbClr val="3366CC"/>
                </a:solidFill>
              </a:rPr>
              <a:t/>
            </a:r>
            <a:br>
              <a:rPr lang="pt-BR" sz="1400" b="1" dirty="0" smtClean="0">
                <a:solidFill>
                  <a:srgbClr val="3366CC"/>
                </a:solidFill>
              </a:rPr>
            </a:br>
            <a:r>
              <a:rPr lang="pt-BR" sz="1400" b="1" dirty="0">
                <a:solidFill>
                  <a:srgbClr val="3366CC"/>
                </a:solidFill>
              </a:rPr>
              <a:t>	</a:t>
            </a:r>
            <a:r>
              <a:rPr lang="pt-BR" sz="1800" dirty="0"/>
              <a:t/>
            </a:r>
            <a:br>
              <a:rPr lang="pt-BR" sz="1800" dirty="0"/>
            </a:br>
            <a:endParaRPr lang="pt-BR" sz="1800" dirty="0"/>
          </a:p>
        </p:txBody>
      </p:sp>
      <p:pic>
        <p:nvPicPr>
          <p:cNvPr id="4" name="Imagem 8" descr="logoe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5982588"/>
            <a:ext cx="1252388" cy="54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Descrição: http://www.es.gov.br/site/images/espirito_santo/brasao/brasao.g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0" y="188640"/>
            <a:ext cx="792088" cy="7920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/>
          <p:cNvSpPr txBox="1"/>
          <p:nvPr/>
        </p:nvSpPr>
        <p:spPr>
          <a:xfrm>
            <a:off x="683568" y="2060848"/>
            <a:ext cx="81651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600" dirty="0" smtClean="0">
              <a:latin typeface="Arial" pitchFamily="34" charset="0"/>
              <a:cs typeface="Arial" pitchFamily="34" charset="0"/>
            </a:endParaRPr>
          </a:p>
          <a:p>
            <a:endParaRPr lang="pt-BR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208912" cy="50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743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352928" cy="1008112"/>
          </a:xfrm>
        </p:spPr>
        <p:txBody>
          <a:bodyPr>
            <a:normAutofit fontScale="90000"/>
          </a:bodyPr>
          <a:lstStyle/>
          <a:p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> </a:t>
            </a:r>
            <a:r>
              <a:rPr lang="pt-BR" sz="1400" b="1" dirty="0" smtClean="0"/>
              <a:t>            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governo do estado do espírito santo</a:t>
            </a:r>
            <a:b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6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        secretaria de estado de controle e transparência </a:t>
            </a: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	 </a:t>
            </a:r>
            <a: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</a:t>
            </a:r>
            <a:b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800" b="1" dirty="0" smtClean="0"/>
              <a:t/>
            </a:r>
            <a:br>
              <a:rPr lang="pt-BR" sz="1800" b="1" dirty="0" smtClean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	  </a:t>
            </a:r>
            <a:br>
              <a:rPr lang="pt-BR" sz="1400" b="1" dirty="0" smtClean="0"/>
            </a:br>
            <a:r>
              <a:rPr lang="pt-BR" sz="1400" b="1" dirty="0" smtClean="0"/>
              <a:t> </a:t>
            </a:r>
            <a:r>
              <a:rPr lang="pt-BR" sz="1400" b="1" dirty="0" smtClean="0">
                <a:solidFill>
                  <a:srgbClr val="3366CC"/>
                </a:solidFill>
              </a:rPr>
              <a:t/>
            </a:r>
            <a:br>
              <a:rPr lang="pt-BR" sz="1400" b="1" dirty="0" smtClean="0">
                <a:solidFill>
                  <a:srgbClr val="3366CC"/>
                </a:solidFill>
              </a:rPr>
            </a:br>
            <a:r>
              <a:rPr lang="pt-BR" sz="1400" b="1" dirty="0">
                <a:solidFill>
                  <a:srgbClr val="3366CC"/>
                </a:solidFill>
              </a:rPr>
              <a:t>	</a:t>
            </a:r>
            <a:r>
              <a:rPr lang="pt-BR" sz="1800" dirty="0"/>
              <a:t/>
            </a:r>
            <a:br>
              <a:rPr lang="pt-BR" sz="1800" dirty="0"/>
            </a:br>
            <a:endParaRPr lang="pt-BR" sz="1800" dirty="0"/>
          </a:p>
        </p:txBody>
      </p:sp>
      <p:pic>
        <p:nvPicPr>
          <p:cNvPr id="4" name="Imagem 8" descr="logoe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5982588"/>
            <a:ext cx="1252388" cy="54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Descrição: http://www.es.gov.br/site/images/espirito_santo/brasao/brasao.g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0" y="188640"/>
            <a:ext cx="792088" cy="7920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/>
          <p:cNvSpPr txBox="1"/>
          <p:nvPr/>
        </p:nvSpPr>
        <p:spPr>
          <a:xfrm>
            <a:off x="683568" y="2060848"/>
            <a:ext cx="81651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600" dirty="0" smtClean="0">
              <a:latin typeface="Arial" pitchFamily="34" charset="0"/>
              <a:cs typeface="Arial" pitchFamily="34" charset="0"/>
            </a:endParaRPr>
          </a:p>
          <a:p>
            <a:endParaRPr lang="pt-BR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68" y="1275930"/>
            <a:ext cx="8676456" cy="5232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273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352928" cy="1008112"/>
          </a:xfrm>
        </p:spPr>
        <p:txBody>
          <a:bodyPr>
            <a:normAutofit fontScale="90000"/>
          </a:bodyPr>
          <a:lstStyle/>
          <a:p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> </a:t>
            </a:r>
            <a:r>
              <a:rPr lang="pt-BR" sz="1400" b="1" dirty="0" smtClean="0"/>
              <a:t>            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governo do estado do espírito santo</a:t>
            </a:r>
            <a:b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6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        secretaria de estado de controle e transparência </a:t>
            </a: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	 </a:t>
            </a:r>
            <a: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</a:t>
            </a:r>
            <a:b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800" b="1" dirty="0" smtClean="0"/>
              <a:t/>
            </a:r>
            <a:br>
              <a:rPr lang="pt-BR" sz="1800" b="1" dirty="0" smtClean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	  </a:t>
            </a:r>
            <a:br>
              <a:rPr lang="pt-BR" sz="1400" b="1" dirty="0" smtClean="0"/>
            </a:br>
            <a:r>
              <a:rPr lang="pt-BR" sz="1400" b="1" dirty="0" smtClean="0"/>
              <a:t> </a:t>
            </a:r>
            <a:r>
              <a:rPr lang="pt-BR" sz="1400" b="1" dirty="0" smtClean="0">
                <a:solidFill>
                  <a:srgbClr val="3366CC"/>
                </a:solidFill>
              </a:rPr>
              <a:t/>
            </a:r>
            <a:br>
              <a:rPr lang="pt-BR" sz="1400" b="1" dirty="0" smtClean="0">
                <a:solidFill>
                  <a:srgbClr val="3366CC"/>
                </a:solidFill>
              </a:rPr>
            </a:br>
            <a:r>
              <a:rPr lang="pt-BR" sz="1400" b="1" dirty="0">
                <a:solidFill>
                  <a:srgbClr val="3366CC"/>
                </a:solidFill>
              </a:rPr>
              <a:t>	</a:t>
            </a:r>
            <a:r>
              <a:rPr lang="pt-BR" sz="1800" dirty="0"/>
              <a:t/>
            </a:r>
            <a:br>
              <a:rPr lang="pt-BR" sz="1800" dirty="0"/>
            </a:br>
            <a:endParaRPr lang="pt-BR" sz="1800" dirty="0"/>
          </a:p>
        </p:txBody>
      </p:sp>
      <p:pic>
        <p:nvPicPr>
          <p:cNvPr id="4" name="Imagem 8" descr="logoe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5982588"/>
            <a:ext cx="1252388" cy="54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Descrição: http://www.es.gov.br/site/images/espirito_santo/brasao/brasao.g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0" y="188640"/>
            <a:ext cx="792088" cy="7920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/>
          <p:cNvSpPr txBox="1"/>
          <p:nvPr/>
        </p:nvSpPr>
        <p:spPr>
          <a:xfrm>
            <a:off x="683568" y="2060848"/>
            <a:ext cx="81651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600" dirty="0" smtClean="0">
              <a:latin typeface="Arial" pitchFamily="34" charset="0"/>
              <a:cs typeface="Arial" pitchFamily="34" charset="0"/>
            </a:endParaRPr>
          </a:p>
          <a:p>
            <a:endParaRPr lang="pt-BR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0" y="1170784"/>
            <a:ext cx="8844490" cy="532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032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352928" cy="1008112"/>
          </a:xfrm>
        </p:spPr>
        <p:txBody>
          <a:bodyPr>
            <a:normAutofit fontScale="90000"/>
          </a:bodyPr>
          <a:lstStyle/>
          <a:p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> </a:t>
            </a:r>
            <a:r>
              <a:rPr lang="pt-BR" sz="1400" b="1" dirty="0" smtClean="0"/>
              <a:t>            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governo do estado do espírito santo</a:t>
            </a:r>
            <a:b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6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        secretaria de estado de controle e transparência </a:t>
            </a: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	 </a:t>
            </a:r>
            <a: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</a:t>
            </a:r>
            <a:b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800" b="1" dirty="0" smtClean="0"/>
              <a:t/>
            </a:r>
            <a:br>
              <a:rPr lang="pt-BR" sz="1800" b="1" dirty="0" smtClean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	  </a:t>
            </a:r>
            <a:br>
              <a:rPr lang="pt-BR" sz="1400" b="1" dirty="0" smtClean="0"/>
            </a:br>
            <a:r>
              <a:rPr lang="pt-BR" sz="1400" b="1" dirty="0" smtClean="0"/>
              <a:t> </a:t>
            </a:r>
            <a:r>
              <a:rPr lang="pt-BR" sz="1400" b="1" dirty="0" smtClean="0">
                <a:solidFill>
                  <a:srgbClr val="3366CC"/>
                </a:solidFill>
              </a:rPr>
              <a:t/>
            </a:r>
            <a:br>
              <a:rPr lang="pt-BR" sz="1400" b="1" dirty="0" smtClean="0">
                <a:solidFill>
                  <a:srgbClr val="3366CC"/>
                </a:solidFill>
              </a:rPr>
            </a:br>
            <a:r>
              <a:rPr lang="pt-BR" sz="1400" b="1" dirty="0">
                <a:solidFill>
                  <a:srgbClr val="3366CC"/>
                </a:solidFill>
              </a:rPr>
              <a:t>	</a:t>
            </a:r>
            <a:r>
              <a:rPr lang="pt-BR" sz="1800" dirty="0"/>
              <a:t/>
            </a:r>
            <a:br>
              <a:rPr lang="pt-BR" sz="1800" dirty="0"/>
            </a:br>
            <a:endParaRPr lang="pt-BR" sz="1800" dirty="0"/>
          </a:p>
        </p:txBody>
      </p:sp>
      <p:pic>
        <p:nvPicPr>
          <p:cNvPr id="4" name="Imagem 8" descr="logoe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5982588"/>
            <a:ext cx="1252388" cy="54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Descrição: http://www.es.gov.br/site/images/espirito_santo/brasao/brasao.g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0" y="188640"/>
            <a:ext cx="792088" cy="79208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aixaDeTexto 7"/>
          <p:cNvSpPr txBox="1"/>
          <p:nvPr/>
        </p:nvSpPr>
        <p:spPr>
          <a:xfrm>
            <a:off x="683568" y="2060848"/>
            <a:ext cx="816515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600" dirty="0" smtClean="0">
              <a:latin typeface="Arial" pitchFamily="34" charset="0"/>
              <a:cs typeface="Arial" pitchFamily="34" charset="0"/>
            </a:endParaRPr>
          </a:p>
          <a:p>
            <a:endParaRPr lang="pt-BR" sz="2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0" y="1179788"/>
            <a:ext cx="8846189" cy="5345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032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352928" cy="1008112"/>
          </a:xfrm>
        </p:spPr>
        <p:txBody>
          <a:bodyPr>
            <a:normAutofit fontScale="90000"/>
          </a:bodyPr>
          <a:lstStyle/>
          <a:p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> </a:t>
            </a:r>
            <a:r>
              <a:rPr lang="pt-BR" sz="1400" b="1" dirty="0" smtClean="0"/>
              <a:t>            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governo do estado do espírito santo</a:t>
            </a:r>
            <a:b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6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        secretaria de estado de controle e transparência </a:t>
            </a: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	 </a:t>
            </a:r>
            <a: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</a:t>
            </a:r>
            <a:b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800" b="1" dirty="0" smtClean="0"/>
              <a:t/>
            </a:r>
            <a:br>
              <a:rPr lang="pt-BR" sz="1800" b="1" dirty="0" smtClean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	  </a:t>
            </a:r>
            <a:br>
              <a:rPr lang="pt-BR" sz="1400" b="1" dirty="0" smtClean="0"/>
            </a:br>
            <a:r>
              <a:rPr lang="pt-BR" sz="1400" b="1" dirty="0" smtClean="0"/>
              <a:t> </a:t>
            </a:r>
            <a:r>
              <a:rPr lang="pt-BR" sz="1400" b="1" dirty="0" smtClean="0">
                <a:solidFill>
                  <a:srgbClr val="3366CC"/>
                </a:solidFill>
              </a:rPr>
              <a:t/>
            </a:r>
            <a:br>
              <a:rPr lang="pt-BR" sz="1400" b="1" dirty="0" smtClean="0">
                <a:solidFill>
                  <a:srgbClr val="3366CC"/>
                </a:solidFill>
              </a:rPr>
            </a:br>
            <a:r>
              <a:rPr lang="pt-BR" sz="1400" b="1" dirty="0">
                <a:solidFill>
                  <a:srgbClr val="3366CC"/>
                </a:solidFill>
              </a:rPr>
              <a:t>	</a:t>
            </a:r>
            <a:r>
              <a:rPr lang="pt-BR" sz="1800" dirty="0"/>
              <a:t/>
            </a:r>
            <a:br>
              <a:rPr lang="pt-BR" sz="1800" dirty="0"/>
            </a:br>
            <a:endParaRPr lang="pt-BR" sz="1800" dirty="0"/>
          </a:p>
        </p:txBody>
      </p:sp>
      <p:pic>
        <p:nvPicPr>
          <p:cNvPr id="4" name="Imagem 8" descr="logoe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5982588"/>
            <a:ext cx="1252388" cy="54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Descrição: http://www.es.gov.br/site/images/espirito_santo/brasao/brasao.g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0" y="188640"/>
            <a:ext cx="792088" cy="7920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2348880"/>
            <a:ext cx="4061251" cy="2592288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3131840" y="3260303"/>
            <a:ext cx="43604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400" dirty="0" smtClean="0"/>
              <a:t>(27) 98849-4584</a:t>
            </a:r>
            <a:endParaRPr lang="pt-BR" sz="4400" dirty="0"/>
          </a:p>
        </p:txBody>
      </p:sp>
    </p:spTree>
    <p:extLst>
      <p:ext uri="{BB962C8B-B14F-4D97-AF65-F5344CB8AC3E}">
        <p14:creationId xmlns:p14="http://schemas.microsoft.com/office/powerpoint/2010/main" val="363032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95536" y="0"/>
            <a:ext cx="8352928" cy="1008112"/>
          </a:xfrm>
        </p:spPr>
        <p:txBody>
          <a:bodyPr>
            <a:normAutofit fontScale="90000"/>
          </a:bodyPr>
          <a:lstStyle/>
          <a:p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>	</a:t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>	</a:t>
            </a: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   </a:t>
            </a:r>
            <a:br>
              <a:rPr lang="pt-BR" sz="1400" b="1" dirty="0" smtClean="0"/>
            </a:br>
            <a:r>
              <a:rPr lang="pt-BR" sz="1400" b="1" dirty="0"/>
              <a:t> </a:t>
            </a:r>
            <a:r>
              <a:rPr lang="pt-BR" sz="1400" b="1" dirty="0" smtClean="0"/>
              <a:t>            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governo do estado do espírito santo</a:t>
            </a:r>
            <a:b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6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pt-BR" sz="16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        secretaria de estado de controle e transparência </a:t>
            </a: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pt-BR" sz="18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	 </a:t>
            </a:r>
            <a: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  <a:t>  </a:t>
            </a:r>
            <a:br>
              <a:rPr lang="pt-BR" sz="1400" b="1" dirty="0" smtClean="0">
                <a:solidFill>
                  <a:srgbClr val="003366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  <a:reflection blurRad="12700" stA="48000" endA="300" endPos="55000" dir="5400000" sy="-90000" algn="bl" rotWithShape="0"/>
                </a:effectLst>
                <a:latin typeface="Arial" pitchFamily="34" charset="0"/>
                <a:cs typeface="Arial" pitchFamily="34" charset="0"/>
              </a:rPr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800" b="1" dirty="0" smtClean="0"/>
              <a:t/>
            </a:r>
            <a:br>
              <a:rPr lang="pt-BR" sz="1800" b="1" dirty="0" smtClean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/>
              <a:t/>
            </a:r>
            <a:br>
              <a:rPr lang="pt-BR" sz="1400" b="1" dirty="0"/>
            </a:br>
            <a:r>
              <a:rPr lang="pt-BR" sz="1400" b="1" dirty="0" smtClean="0"/>
              <a:t/>
            </a:r>
            <a:br>
              <a:rPr lang="pt-BR" sz="1400" b="1" dirty="0" smtClean="0"/>
            </a:br>
            <a:r>
              <a:rPr lang="pt-BR" sz="1400" b="1" dirty="0" smtClean="0"/>
              <a:t>	  </a:t>
            </a:r>
            <a:br>
              <a:rPr lang="pt-BR" sz="1400" b="1" dirty="0" smtClean="0"/>
            </a:br>
            <a:r>
              <a:rPr lang="pt-BR" sz="1400" b="1" dirty="0" smtClean="0"/>
              <a:t> </a:t>
            </a:r>
            <a:r>
              <a:rPr lang="pt-BR" sz="1400" b="1" dirty="0" smtClean="0">
                <a:solidFill>
                  <a:srgbClr val="3366CC"/>
                </a:solidFill>
              </a:rPr>
              <a:t/>
            </a:r>
            <a:br>
              <a:rPr lang="pt-BR" sz="1400" b="1" dirty="0" smtClean="0">
                <a:solidFill>
                  <a:srgbClr val="3366CC"/>
                </a:solidFill>
              </a:rPr>
            </a:br>
            <a:r>
              <a:rPr lang="pt-BR" sz="1400" b="1" dirty="0">
                <a:solidFill>
                  <a:srgbClr val="3366CC"/>
                </a:solidFill>
              </a:rPr>
              <a:t>	</a:t>
            </a:r>
            <a:r>
              <a:rPr lang="pt-BR" sz="1800" dirty="0"/>
              <a:t/>
            </a:r>
            <a:br>
              <a:rPr lang="pt-BR" sz="1800" dirty="0"/>
            </a:br>
            <a:endParaRPr lang="pt-BR" sz="1800" dirty="0"/>
          </a:p>
        </p:txBody>
      </p:sp>
      <p:pic>
        <p:nvPicPr>
          <p:cNvPr id="4" name="Imagem 8" descr="logoes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5982588"/>
            <a:ext cx="1252388" cy="54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Descrição: http://www.es.gov.br/site/images/espirito_santo/brasao/brasao.g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280" y="188640"/>
            <a:ext cx="792088" cy="79208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aixaDeTexto 4"/>
          <p:cNvSpPr txBox="1"/>
          <p:nvPr/>
        </p:nvSpPr>
        <p:spPr>
          <a:xfrm>
            <a:off x="755576" y="2570906"/>
            <a:ext cx="787587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400" dirty="0" smtClean="0"/>
              <a:t>Melhoria do atendimento à LAI</a:t>
            </a:r>
          </a:p>
          <a:p>
            <a:r>
              <a:rPr lang="pt-BR" sz="4400" dirty="0" smtClean="0"/>
              <a:t>Integração com Ouvidoria</a:t>
            </a:r>
          </a:p>
        </p:txBody>
      </p:sp>
    </p:spTree>
    <p:extLst>
      <p:ext uri="{BB962C8B-B14F-4D97-AF65-F5344CB8AC3E}">
        <p14:creationId xmlns:p14="http://schemas.microsoft.com/office/powerpoint/2010/main" val="2955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iagem">
  <a:themeElements>
    <a:clrScheme name="Mediano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Viagem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Viagem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5227</TotalTime>
  <Words>238</Words>
  <Application>Microsoft Office PowerPoint</Application>
  <PresentationFormat>Apresentação na tela (4:3)</PresentationFormat>
  <Paragraphs>48</Paragraphs>
  <Slides>12</Slides>
  <Notes>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3" baseType="lpstr">
      <vt:lpstr>Viagem</vt:lpstr>
      <vt:lpstr>Subsecretaria de Estado da transparência Lançamentos em novembro/2014</vt:lpstr>
      <vt:lpstr>Apresentação do PowerPoint</vt:lpstr>
      <vt:lpstr>                                      governo do estado do espírito santo            secretaria de estado de controle e transparência                     </vt:lpstr>
      <vt:lpstr>                                      governo do estado do espírito santo            secretaria de estado de controle e transparência                     </vt:lpstr>
      <vt:lpstr>                                      governo do estado do espírito santo            secretaria de estado de controle e transparência                     </vt:lpstr>
      <vt:lpstr>                                      governo do estado do espírito santo            secretaria de estado de controle e transparência                     </vt:lpstr>
      <vt:lpstr>                                      governo do estado do espírito santo            secretaria de estado de controle e transparência                     </vt:lpstr>
      <vt:lpstr>                                      governo do estado do espírito santo            secretaria de estado de controle e transparência                     </vt:lpstr>
      <vt:lpstr>                                      governo do estado do espírito santo            secretaria de estado de controle e transparência                     </vt:lpstr>
      <vt:lpstr>Apresentação do PowerPoint</vt:lpstr>
      <vt:lpstr>Apresentação do PowerPoint</vt:lpstr>
      <vt:lpstr>Obrigado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SECRETARIA DE CONTROLE E TRANSPARÊNCIA - SECONT</dc:title>
  <dc:creator>Sandra Pimenta</dc:creator>
  <cp:lastModifiedBy>Rogelio Amorim</cp:lastModifiedBy>
  <cp:revision>436</cp:revision>
  <dcterms:created xsi:type="dcterms:W3CDTF">2012-02-23T13:12:09Z</dcterms:created>
  <dcterms:modified xsi:type="dcterms:W3CDTF">2014-10-29T15:38:13Z</dcterms:modified>
</cp:coreProperties>
</file>